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72" r:id="rId4"/>
    <p:sldId id="257" r:id="rId5"/>
    <p:sldId id="297" r:id="rId6"/>
    <p:sldId id="299" r:id="rId7"/>
    <p:sldId id="296" r:id="rId8"/>
    <p:sldId id="260" r:id="rId9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>
        <p:scale>
          <a:sx n="111" d="100"/>
          <a:sy n="111" d="100"/>
        </p:scale>
        <p:origin x="300" y="114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v-python-tutroals.readthedocs.io/en/latest/py_tutorials/py_imgproc/py_transforms/py_fourier_transform/py_fourier_transform.html#fourier-transfor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1153499" y="160412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876900" y="1714233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1975056" y="2595072"/>
            <a:ext cx="6430340" cy="37048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교수님들께 질문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0E74A-938A-4C67-8CFE-A952A00E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83" y="1438295"/>
            <a:ext cx="3550218" cy="5020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0554B-EBC1-4D55-A976-AD33588C80C4}"/>
              </a:ext>
            </a:extLst>
          </p:cNvPr>
          <p:cNvSpPr txBox="1"/>
          <p:nvPr/>
        </p:nvSpPr>
        <p:spPr>
          <a:xfrm>
            <a:off x="8298163" y="6528028"/>
            <a:ext cx="2277822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대학 생활 열심히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하고있습니다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9719" y="2816197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2912" y="2931860"/>
            <a:ext cx="1420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그 외 활동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23D5B-B5D9-4F17-AC2C-3499FF40C068}"/>
              </a:ext>
            </a:extLst>
          </p:cNvPr>
          <p:cNvSpPr txBox="1"/>
          <p:nvPr/>
        </p:nvSpPr>
        <p:spPr>
          <a:xfrm>
            <a:off x="483070" y="3726084"/>
            <a:ext cx="6802287" cy="2825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전인적 인재 성장 계획서 작성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 4/12)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존경하는 전자공학과 교수님들 덕분에 이런 좋은 기회를 얻게 돼서 너무 영광 이였습니다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과사에서 알려줬습니다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전자공학과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학년 친구들과 함께하는 취업연계 산업체 멘토링 신청서 작성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(4/13)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삼성전자 멘토 분이 계신다고 하셔서 알아보다가 잘 모르는 직무여서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할까 말까 고민을 했는데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번 해보는 것도 좋은 경험이 될 것 같아서 신청했습니다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!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LSI,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무선사업부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DS,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파운드리 중에 한 부서를 고르는 것이었는데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다수결로 투표해서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LSI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로 지원했습니다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이것도 합격해야 활동이 가능하다고 합니다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B0C20-CE9C-43FB-8CA5-39B187F97E2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6BEA2-3F1A-4F75-9298-CA6608B98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49" y="1040938"/>
            <a:ext cx="6066919" cy="28346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15E600-9545-4C39-975B-ADE668DDA3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09" y="3875594"/>
            <a:ext cx="4264191" cy="29824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156769-311C-423F-AAE8-0F156E3F7B3D}"/>
              </a:ext>
            </a:extLst>
          </p:cNvPr>
          <p:cNvSpPr txBox="1"/>
          <p:nvPr/>
        </p:nvSpPr>
        <p:spPr>
          <a:xfrm>
            <a:off x="10439137" y="6204334"/>
            <a:ext cx="1836251" cy="25263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영혼을 갈아서 쓴 계획서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21544-AC0C-4707-AA24-867E4A62FA8D}"/>
              </a:ext>
            </a:extLst>
          </p:cNvPr>
          <p:cNvSpPr txBox="1"/>
          <p:nvPr/>
        </p:nvSpPr>
        <p:spPr>
          <a:xfrm>
            <a:off x="7151801" y="2931860"/>
            <a:ext cx="1552013" cy="43729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동기들과 같이 쓴 멘토링 신청서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901492" y="147773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1607640" y="1587849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1532930" y="2499477"/>
            <a:ext cx="8827395" cy="33797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planning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=&gt;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도움이 절실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하긴 하지만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조금만 더 고민해보겠습니다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!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Simulink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공부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이전에 한 번 시뮬레이션 해봤던 것이 기억에 남고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재밌어서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기초적인 것만이라도 책으로 공부하고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나중에 꼭 사용해보려고 합니다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..! (ex.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프로젝트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졸업작품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…)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하루 날 잡아서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복습하는 겸 끝내겠습니다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2194125" y="1262890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9805" y="125857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43131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425827" y="1256478"/>
            <a:ext cx="40168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8DF84-D712-4C11-8FE5-F2FF878B7E4D}"/>
              </a:ext>
            </a:extLst>
          </p:cNvPr>
          <p:cNvSpPr txBox="1"/>
          <p:nvPr/>
        </p:nvSpPr>
        <p:spPr>
          <a:xfrm>
            <a:off x="513305" y="4991740"/>
            <a:ext cx="7586899" cy="60978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제어기를 직접 설계해보고 싶어서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책을 빌려왔는데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어려워서 조금밖에 못 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generation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하던 거 다 하고나서 하겠습니다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68023-56F2-4211-B31A-7EDD2629B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342"/>
            <a:ext cx="3916306" cy="2580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E4AA43-BFB1-4043-A90A-EAE90B37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19" y="1866260"/>
            <a:ext cx="4477162" cy="28891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34FF88-5A76-4E3F-BBD0-D3F5A08631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04" y="2147977"/>
            <a:ext cx="3869211" cy="256204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9F3F75-405C-416F-BCD9-2E1E0CD15F03}"/>
              </a:ext>
            </a:extLst>
          </p:cNvPr>
          <p:cNvCxnSpPr/>
          <p:nvPr/>
        </p:nvCxnSpPr>
        <p:spPr>
          <a:xfrm>
            <a:off x="8108831" y="1791274"/>
            <a:ext cx="0" cy="419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C183FC-D9BF-4A5C-9395-BEE679326697}"/>
                  </a:ext>
                </a:extLst>
              </p:cNvPr>
              <p:cNvSpPr txBox="1"/>
              <p:nvPr/>
            </p:nvSpPr>
            <p:spPr>
              <a:xfrm>
                <a:off x="9114994" y="4991739"/>
                <a:ext cx="2228742" cy="991973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바탕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5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바탕"/>
                              </a:rPr>
                            </m:ctrlPr>
                          </m:eqArrPr>
                          <m:e>
                            <m:acc>
                              <m:accPr>
                                <m:chr m:val="̈"/>
                                <m:ctrlP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𝑥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𝑦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바탕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5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바탕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15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𝑥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𝑥</m:t>
                                    </m:r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−</m:t>
                                    </m:r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+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𝑚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sz="15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(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𝑥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−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𝑦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바탕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바탕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C183FC-D9BF-4A5C-9395-BEE679326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994" y="4991739"/>
                <a:ext cx="2228742" cy="99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0C6F97A-CC23-415E-B404-0D71BFEFFCCF}"/>
              </a:ext>
            </a:extLst>
          </p:cNvPr>
          <p:cNvCxnSpPr>
            <a:cxnSpLocks/>
          </p:cNvCxnSpPr>
          <p:nvPr/>
        </p:nvCxnSpPr>
        <p:spPr>
          <a:xfrm>
            <a:off x="8548777" y="5210355"/>
            <a:ext cx="474453" cy="391167"/>
          </a:xfrm>
          <a:prstGeom prst="bentConnector3">
            <a:avLst>
              <a:gd name="adj1" fmla="val -2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113561-5CB6-4C75-B362-FB9800C0E164}"/>
              </a:ext>
            </a:extLst>
          </p:cNvPr>
          <p:cNvSpPr txBox="1"/>
          <p:nvPr/>
        </p:nvSpPr>
        <p:spPr>
          <a:xfrm>
            <a:off x="8875666" y="1706971"/>
            <a:ext cx="2718228" cy="30072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수업 때 배운 것 응용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..!</a:t>
            </a:r>
          </a:p>
        </p:txBody>
      </p:sp>
    </p:spTree>
    <p:extLst>
      <p:ext uri="{BB962C8B-B14F-4D97-AF65-F5344CB8AC3E}">
        <p14:creationId xmlns:p14="http://schemas.microsoft.com/office/powerpoint/2010/main" val="24244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378276" y="1528211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1119681" y="1672950"/>
            <a:ext cx="2321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(python)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378276" y="2437904"/>
            <a:ext cx="6816154" cy="421076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Image transform in OpenCV : Fourier transform 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Fourier transform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 제가 아직 안 했던 것 같아서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어떻게 하는지 만이라도 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알아두려고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합니다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Fourier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transfor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사용하는 데 다양한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librar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활용한 명령어가 사용돼서 조금씩 같이 보면서 해보고 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Matplot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library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library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쓸 수 있는 것이라고 합니다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코드 짜면서 알게 됐습니다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그래프로 나타내는 건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에서만 사용하는 것인 줄 알았는데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python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에서도 가능한 걸 알고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기본적인 명령어만 공부했습니다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1670909" y="1313363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589" y="130904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95B83E-ABF4-4104-B76F-225C2CB7ECFC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)~2020.04.14(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09C0C-5623-448A-980E-C3E775A243C9}"/>
              </a:ext>
            </a:extLst>
          </p:cNvPr>
          <p:cNvSpPr txBox="1"/>
          <p:nvPr/>
        </p:nvSpPr>
        <p:spPr>
          <a:xfrm>
            <a:off x="7529571" y="2347374"/>
            <a:ext cx="4016887" cy="174111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https://opencv-python-tutroals.readthedocs.io/en/latest/py_tutorials/py_imgproc/py_transforms/py_fourier_transform/py_fourier_transform.html#fourier-transform</a:t>
            </a: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3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=&gt; OpenCV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공부할 때마다 이 사이트를 참고하면서 공부하고 있습니다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7C499-E845-4DA6-9DE8-A74C430B9B9F}"/>
              </a:ext>
            </a:extLst>
          </p:cNvPr>
          <p:cNvSpPr txBox="1"/>
          <p:nvPr/>
        </p:nvSpPr>
        <p:spPr>
          <a:xfrm>
            <a:off x="7529571" y="5412483"/>
            <a:ext cx="4016887" cy="78085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https://matplotlib.org/index.html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=&gt; </a:t>
            </a:r>
            <a:r>
              <a:rPr lang="en-US" altLang="ko-KR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Matplot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library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 사용법은 여기를 참고해서 공부했습니다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E7AD43E-C93C-444B-8AC1-32B9D135004B}"/>
              </a:ext>
            </a:extLst>
          </p:cNvPr>
          <p:cNvCxnSpPr/>
          <p:nvPr/>
        </p:nvCxnSpPr>
        <p:spPr>
          <a:xfrm>
            <a:off x="7194430" y="2059585"/>
            <a:ext cx="60385" cy="423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57861" y="45460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05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29165" y="-165507"/>
            <a:ext cx="5414503" cy="227177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Simulink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공부하고 시간이 남을 때마다 조금씩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매일 조금씩 이라도 </a:t>
            </a:r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해야겠다는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다짐을 하게 되었습니다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감사합니다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392" y="570271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419770" y="563843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5450" y="5634118"/>
                <a:ext cx="118080" cy="84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4B816D5-BC61-45BC-BA40-20B14E3D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23204"/>
              </p:ext>
            </p:extLst>
          </p:nvPr>
        </p:nvGraphicFramePr>
        <p:xfrm>
          <a:off x="1104568" y="2252529"/>
          <a:ext cx="10217508" cy="424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44">
                  <a:extLst>
                    <a:ext uri="{9D8B030D-6E8A-4147-A177-3AD203B41FA5}">
                      <a16:colId xmlns:a16="http://schemas.microsoft.com/office/drawing/2014/main" val="182931906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3847938662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261889042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3427858330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471402544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2875996120"/>
                    </a:ext>
                  </a:extLst>
                </a:gridCol>
                <a:gridCol w="1459644">
                  <a:extLst>
                    <a:ext uri="{9D8B030D-6E8A-4147-A177-3AD203B41FA5}">
                      <a16:colId xmlns:a16="http://schemas.microsoft.com/office/drawing/2014/main" val="708948818"/>
                    </a:ext>
                  </a:extLst>
                </a:gridCol>
              </a:tblGrid>
              <a:tr h="388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4/15(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4/16(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4/17(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4/18(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4/19(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4/20(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4/21(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57530"/>
                  </a:ext>
                </a:extLst>
              </a:tr>
              <a:tr h="34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과제 확인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/C++ </a:t>
                      </a:r>
                      <a:r>
                        <a:rPr lang="ko-KR" altLang="en-US" sz="1300" dirty="0"/>
                        <a:t>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strike="sngStrike" dirty="0"/>
                        <a:t>반공</a:t>
                      </a:r>
                      <a:r>
                        <a:rPr lang="en-US" altLang="ko-KR" sz="1300" dirty="0"/>
                        <a:t>/C++</a:t>
                      </a:r>
                      <a:r>
                        <a:rPr lang="ko-KR" altLang="en-US" sz="1300" dirty="0"/>
                        <a:t>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strike="sngStrike" dirty="0"/>
                        <a:t>DSP 1</a:t>
                      </a:r>
                      <a:r>
                        <a:rPr lang="ko-KR" altLang="en-US" sz="1300" strike="sngStrike" dirty="0"/>
                        <a:t>주차</a:t>
                      </a:r>
                      <a:r>
                        <a:rPr lang="en-US" altLang="ko-KR" sz="1300" strike="sngStrike" dirty="0"/>
                        <a:t>~2</a:t>
                      </a:r>
                      <a:r>
                        <a:rPr lang="ko-KR" altLang="en-US" sz="1300" strike="sngStrike" dirty="0"/>
                        <a:t>주차 복습</a:t>
                      </a:r>
                      <a:endParaRPr lang="en-US" altLang="ko-KR" sz="1300" strike="sngStrike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strike="sngStrike" dirty="0"/>
                        <a:t>자제 </a:t>
                      </a:r>
                      <a:r>
                        <a:rPr lang="en-US" altLang="ko-KR" sz="1300" strike="sngStrike" dirty="0"/>
                        <a:t>3</a:t>
                      </a:r>
                      <a:r>
                        <a:rPr lang="ko-KR" altLang="en-US" sz="1300" strike="sngStrike" dirty="0"/>
                        <a:t>장 복습</a:t>
                      </a:r>
                      <a:endParaRPr lang="en-US" altLang="ko-KR" sz="1300" strike="sngStrike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strike="sngStrike" dirty="0"/>
                        <a:t>DSP </a:t>
                      </a:r>
                      <a:r>
                        <a:rPr lang="ko-KR" altLang="en-US" sz="1300" strike="sngStrike" dirty="0"/>
                        <a:t>처음 </a:t>
                      </a:r>
                      <a:r>
                        <a:rPr lang="en-US" altLang="ko-KR" sz="1300" strike="sngStrike" dirty="0"/>
                        <a:t>~ </a:t>
                      </a:r>
                      <a:r>
                        <a:rPr lang="ko-KR" altLang="en-US" sz="1300" strike="sngStrike" dirty="0"/>
                        <a:t>배운데 까지 복습</a:t>
                      </a:r>
                      <a:r>
                        <a:rPr lang="en-US" altLang="ko-KR" sz="1300" strike="sngStrike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통신 과제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자제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 err="1"/>
                        <a:t>취설</a:t>
                      </a:r>
                      <a:r>
                        <a:rPr lang="ko-KR" altLang="en-US" sz="1300" dirty="0"/>
                        <a:t> 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2</a:t>
                      </a:r>
                      <a:r>
                        <a:rPr lang="ko-KR" altLang="en-US" sz="1300" dirty="0"/>
                        <a:t>주차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자제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인강</a:t>
                      </a:r>
                      <a:r>
                        <a:rPr lang="en-US" altLang="ko-KR" sz="1300" dirty="0"/>
                        <a:t>+3</a:t>
                      </a:r>
                      <a:r>
                        <a:rPr lang="ko-KR" altLang="en-US" sz="1300" dirty="0"/>
                        <a:t>장</a:t>
                      </a:r>
                      <a:r>
                        <a:rPr lang="en-US" altLang="ko-KR" sz="1300" dirty="0"/>
                        <a:t>)</a:t>
                      </a:r>
                      <a:r>
                        <a:rPr lang="ko-KR" altLang="en-US" sz="1300" dirty="0"/>
                        <a:t>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퀴즈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, DSP</a:t>
                      </a:r>
                      <a:r>
                        <a:rPr lang="ko-KR" altLang="en-US" sz="1300" dirty="0"/>
                        <a:t> 처음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통신 과제 확인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/DSP/</a:t>
                      </a:r>
                      <a:r>
                        <a:rPr lang="ko-KR" altLang="en-US" sz="1300" dirty="0"/>
                        <a:t>세미나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</a:t>
                      </a:r>
                      <a:r>
                        <a:rPr lang="en-US" altLang="ko-KR" sz="1300" dirty="0"/>
                        <a:t>/DSP 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반공 처음 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 복습</a:t>
                      </a:r>
                      <a:r>
                        <a:rPr lang="en-US" altLang="ko-KR" sz="13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과제</a:t>
                      </a:r>
                      <a:r>
                        <a:rPr lang="en-US" altLang="ko-KR" sz="1300" dirty="0"/>
                        <a:t>(3)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과제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과제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 과제 확인</a:t>
                      </a:r>
                      <a:r>
                        <a:rPr lang="en-US" altLang="ko-KR" sz="1300" dirty="0"/>
                        <a:t>(2)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인강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장 </a:t>
                      </a:r>
                      <a:r>
                        <a:rPr lang="en-US" altLang="ko-KR" sz="1300" dirty="0"/>
                        <a:t>(2)/DSP(2)/</a:t>
                      </a:r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(2)</a:t>
                      </a:r>
                      <a:r>
                        <a:rPr lang="ko-KR" altLang="en-US" sz="1300" dirty="0"/>
                        <a:t>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통신 책 읽기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예제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</a:t>
                      </a:r>
                      <a:r>
                        <a:rPr lang="ko-KR" altLang="en-US" sz="1300" dirty="0"/>
                        <a:t>실습</a:t>
                      </a:r>
                      <a:r>
                        <a:rPr lang="en-US" altLang="ko-KR" sz="1300" dirty="0"/>
                        <a:t>(1)</a:t>
                      </a:r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반공 처음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r>
                        <a:rPr lang="en-US" altLang="ko-KR" sz="1300" dirty="0"/>
                        <a:t>(2)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과제 확인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처음</a:t>
                      </a:r>
                      <a:r>
                        <a:rPr lang="en-US" altLang="ko-KR" sz="1300" dirty="0"/>
                        <a:t>~ </a:t>
                      </a:r>
                      <a:r>
                        <a:rPr lang="ko-KR" altLang="en-US" sz="1300" dirty="0"/>
                        <a:t>배운데 까지 복습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자제 책 읽기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DSP </a:t>
                      </a:r>
                      <a:r>
                        <a:rPr lang="ko-KR" altLang="en-US" sz="1300" dirty="0"/>
                        <a:t>예제</a:t>
                      </a:r>
                      <a:r>
                        <a:rPr lang="en-US" altLang="ko-KR" sz="1300" dirty="0"/>
                        <a:t>(2)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실습</a:t>
                      </a:r>
                      <a:r>
                        <a:rPr lang="en-US" altLang="ko-KR" sz="1300" dirty="0"/>
                        <a:t>(2)</a:t>
                      </a:r>
                      <a:endParaRPr lang="ko-KR" altLang="en-US" sz="13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4/20 ~ 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시험공부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2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679</Words>
  <Application>Microsoft Office PowerPoint</Application>
  <PresentationFormat>와이드스크린</PresentationFormat>
  <Paragraphs>158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바탕</vt:lpstr>
      <vt:lpstr>바탕체</vt:lpstr>
      <vt:lpstr>나눔명조</vt:lpstr>
      <vt:lpstr>Arial</vt:lpstr>
      <vt:lpstr>나눔바른고딕 UltraLight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292</cp:revision>
  <dcterms:created xsi:type="dcterms:W3CDTF">2017-08-05T06:01:22Z</dcterms:created>
  <dcterms:modified xsi:type="dcterms:W3CDTF">2020-04-15T18:41:50Z</dcterms:modified>
  <cp:version>1000.0000.01</cp:version>
</cp:coreProperties>
</file>