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5" r:id="rId5"/>
    <p:sldId id="275" r:id="rId6"/>
    <p:sldId id="279" r:id="rId7"/>
    <p:sldId id="277" r:id="rId8"/>
    <p:sldId id="291" r:id="rId9"/>
    <p:sldId id="294" r:id="rId10"/>
    <p:sldId id="296" r:id="rId11"/>
    <p:sldId id="297" r:id="rId12"/>
    <p:sldId id="298" r:id="rId13"/>
    <p:sldId id="299" r:id="rId14"/>
    <p:sldId id="257" r:id="rId15"/>
    <p:sldId id="280" r:id="rId16"/>
    <p:sldId id="286" r:id="rId17"/>
    <p:sldId id="287" r:id="rId18"/>
    <p:sldId id="288" r:id="rId19"/>
    <p:sldId id="290" r:id="rId20"/>
    <p:sldId id="282" r:id="rId21"/>
    <p:sldId id="284" r:id="rId22"/>
    <p:sldId id="272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117" d="100"/>
          <a:sy n="117" d="100"/>
        </p:scale>
        <p:origin x="54" y="-6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27.065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59 12 6585 0 0,'-22'-6'1674'0'0,"21"5"-1641"0"0,-1 0 0 0 0,1 1 0 0 0,-1-1 0 0 0,1 1 0 0 0,-1-1 0 0 0,1 1 0 0 0,-1-1 0 0 0,1 1 0 0 0,-1 0 1 0 0,0 0-1 0 0,1-1 0 0 0,-1 1 0 0 0,0 0 0 0 0,1 1 0 0 0,-1-1 0 0 0,1 0 0 0 0,-1 0 0 0 0,1 1 0 0 0,-2 0-33 0 0,3-1 66 0 0,0 0-1 0 0,-1 0 0 0 0,1 0 1 0 0,0 0-1 0 0,0 0 0 0 0,-1 0 1 0 0,1 0-1 0 0,0 0 1 0 0,0 0-1 0 0,0 0 0 0 0,-1 1 1 0 0,1-1-1 0 0,0 0 0 0 0,0 0 1 0 0,0 0-1 0 0,0 0 0 0 0,-1 1 1 0 0,1-1-1 0 0,0 0 1 0 0,0 0-1 0 0,0 0 0 0 0,0 1 1 0 0,0-1-1 0 0,0 0 0 0 0,-1 0 1 0 0,1 1-1 0 0,0-1 1 0 0,0 0-1 0 0,0 0 0 0 0,0 0 1 0 0,0 1-1 0 0,0-1 0 0 0,0 0 1 0 0,0 0-1 0 0,0 1 0 0 0,0-1 1 0 0,0 0-1 0 0,0 0 1 0 0,0 1-1 0 0,0-1 0 0 0,1 0 1 0 0,-1 0-1 0 0,0 1 0 0 0,0-1 1 0 0,0 0-1 0 0,0 0 1 0 0,0 0-1 0 0,0 1 0 0 0,1-1 1 0 0,-1 0-1 0 0,0 0 0 0 0,0 0 1 0 0,0 0-66 0 0,19 15 2591 0 0,32 9-918 0 0,-25-20-1420 0 0,-23-4-198 0 0,1 0-1 0 0,0 1 1 0 0,0-1 0 0 0,-1 1-1 0 0,1 0 1 0 0,0 0 0 0 0,-1 0-1 0 0,1 1 1 0 0,-1-1 0 0 0,4 3-55 0 0,-4-3 24 0 0,1 0 0 0 0,-1 0 0 0 0,1 0 0 0 0,0 0 0 0 0,0 0 0 0 0,-1-1 0 0 0,1 0 0 0 0,0 0 1 0 0,0 0-1 0 0,0 0 0 0 0,-1 0 0 0 0,1-1 0 0 0,0 0 0 0 0,-1 0 0 0 0,1 0 0 0 0,0 0 0 0 0,-1 0 0 0 0,1-1 0 0 0,-1 1 1 0 0,1-1-26 0 0,1-1 7 0 0,0 1 0 0 0,0 0-1 0 0,0 1 1 0 0,1-1-1 0 0,-1 1 1 0 0,1 0-1 0 0,-1 1 1 0 0,1-1 0 0 0,-1 1-1 0 0,5 0-5 0 0,-6 1 28 0 0,0-1 0 0 0,0 1-1 0 0,1-1 1 0 0,-1 0 0 0 0,0-1 0 0 0,1 1-1 0 0,-1-1 1 0 0,0 0 0 0 0,0 0-1 0 0,0 0 1 0 0,0 0 0 0 0,0-1 0 0 0,0 1-1 0 0,0-1 1 0 0,0 0 0 0 0,-1-1 0 0 0,1 1-28 0 0,15-8 176 0 0,-16 9-164 0 0,-1 0 0 0 0,1 1 0 0 0,0 0 0 0 0,0-1 1 0 0,-1 1-1 0 0,1 0 0 0 0,0 0 0 0 0,0 0 0 0 0,-1 1 0 0 0,1-1 0 0 0,0 1 0 0 0,0-1 0 0 0,-1 1 0 0 0,1 0 0 0 0,-1 0 0 0 0,3 1-12 0 0,27 6 98 0 0,-5 2-30 0 0,-24-9-61 0 0,-1 1 0 0 0,1-1 0 0 0,0 1 1 0 0,0-1-1 0 0,0 0 0 0 0,0 0 0 0 0,0 0 1 0 0,0-1-1 0 0,0 1 0 0 0,2-1-7 0 0,92 15-60 0 0,-93-15 78 0 0,0-1 0 0 0,1 0 0 0 0,-1 0 0 0 0,0 0 0 0 0,1 0 0 0 0,-1 0 0 0 0,0-1 1 0 0,0 0-1 0 0,0 0 0 0 0,2-1-18 0 0,-2 0 74 0 0,-1 2 0 0 0,1-1 0 0 0,-1 0 1 0 0,1 1-1 0 0,0 0 0 0 0,0-1 0 0 0,-1 1 0 0 0,1 1 1 0 0,0-1-1 0 0,2 1-74 0 0,3-1 158 0 0,-1 1 0 0 0,1 1 0 0 0,0-1 0 0 0,0 2 0 0 0,-1-1 0 0 0,1 1 0 0 0,-1 0 0 0 0,5 3-158 0 0,-10-4 33 0 0,0 1 0 0 0,0-1 0 0 0,0 0 0 0 0,0 1 0 0 0,1-1 0 0 0,-1-1 0 0 0,0 1 0 0 0,0 0 0 0 0,1-1 0 0 0,-1 1 0 0 0,0-1 0 0 0,1 0 0 0 0,-1 0 0 0 0,0-1 0 0 0,1 1 0 0 0,0-1-33 0 0,0 0 40 0 0,1 1 0 0 0,0 0 0 0 0,-1 0-1 0 0,1 0 1 0 0,0 0 0 0 0,-1 1-1 0 0,1 0 1 0 0,-1 0 0 0 0,1 0-40 0 0,9 0 150 0 0,-14-1-149 0 0,-1 0 0 0 0,1 0 0 0 0,0 0 0 0 0,0-1 0 0 0,0 1 0 0 0,0 0 0 0 0,-1 0 0 0 0,1 0-1 0 0,0 0 1 0 0,0 0 0 0 0,0 0 0 0 0,0-1 0 0 0,-1 1 0 0 0,1 0 0 0 0,0 0 0 0 0,0 0 0 0 0,0 0 0 0 0,0-1-1 0 0,0 1 1 0 0,0 0 0 0 0,0 0 0 0 0,0 0 0 0 0,0 0 0 0 0,-1-1 0 0 0,1 1 0 0 0,0 0 0 0 0,0 0-1 0 0,0 0 1 0 0,0-1 0 0 0,0 1 0 0 0,0 0 0 0 0,0 0 0 0 0,0 0 0 0 0,0-1 0 0 0,1 1 0 0 0,-1 0 0 0 0,0 0-1 0 0,0 0 1 0 0,0-1 0 0 0,0 1 0 0 0,0 0 0 0 0,0 0 0 0 0,0 0 0 0 0,0 0 0 0 0,0-1 0 0 0,1 1-1 0 0,-1 0 1 0 0,0 0 0 0 0,0 0 0 0 0,0 0 0 0 0,0 0 0 0 0,1-1 0 0 0,-1 1 0 0 0,0 0 0 0 0,0 0 0 0 0,0 0-1 0 0,0 0 1 0 0,1 0 0 0 0,-1 0 0 0 0,0 0 0 0 0,0 0 0 0 0,0 0 0 0 0,1 0 0 0 0,-1 0 0 0 0,0 0-1 0 0,0 0 1 0 0,0 0 0 0 0,1 0 0 0 0,-1 0 0 0 0,0 0-1 0 0,-7-1-5385 0 0,0 1-1770 0 0,4-2 966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6.96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15 27 4729 0 0,'3'-16'4124'0'0,"-1"10"-3926"0"0,-1 10 809 0 0,0 32-208 0 0,0-77 3653 0 0,-1 41-4402 0 0,0 0 0 0 0,-1 0 0 0 0,1 0 0 0 0,0 0 0 0 0,0 0 0 0 0,0 0 1 0 0,0 0-1 0 0,0 0 0 0 0,0 0 0 0 0,0 0 0 0 0,0 0 0 0 0,-1 0 0 0 0,1 0 0 0 0,0 0 1 0 0,0 0-1 0 0,0 0 0 0 0,0 0 0 0 0,0 0 0 0 0,0 0 0 0 0,0 0 0 0 0,0 0 0 0 0,0 0 1 0 0,0 0-1 0 0,-1 0 0 0 0,1 0 0 0 0,0-1 0 0 0,0 1 0 0 0,0 0 0 0 0,0 0 0 0 0,0 0 1 0 0,0 0-1 0 0,0 0 0 0 0,0 0 0 0 0,0 0 0 0 0,0 0 0 0 0,0 0 0 0 0,0-1 0 0 0,0 1 1 0 0,0 0-1 0 0,0 0 0 0 0,0 0 0 0 0,0 0 0 0 0,0 0 0 0 0,0 0 0 0 0,0 0 1 0 0,0-1-1 0 0,0 1 0 0 0,0 0 0 0 0,0 0 0 0 0,0 0 0 0 0,0 0 0 0 0,0 0-50 0 0,-6 14 464 0 0,-3 24-634 0 0,6 7-132 0 0,2 0 0 0 0,2 0 0 0 0,2 0 0 0 0,4 19 302 0 0,-6-64-118 0 0,-1 1-1 0 0,0-1 1 0 0,0 0-1 0 0,0 1 1 0 0,1-1 0 0 0,-1 1-1 0 0,0-1 1 0 0,0 0 0 0 0,0 1-1 0 0,0-1 1 0 0,0 1-1 0 0,0-1 1 0 0,0 1 0 0 0,0-1-1 0 0,0 0 1 0 0,0 1-1 0 0,0-1 1 0 0,0 1 0 0 0,0-1-1 0 0,0 0 1 0 0,0 1 0 0 0,0-1-1 0 0,0 1 1 0 0,0-1-1 0 0,-1 0 1 0 0,1 1 0 0 0,0-1-1 0 0,0 1 1 0 0,-1-1-1 0 0,1 0 1 0 0,0 1 0 0 0,0-1-1 0 0,-1 0 1 0 0,1 0 0 0 0,0 1-1 0 0,-1-1 1 0 0,1 0 118 0 0,-9-15-6086 0 0,8 9 1936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7.58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 41 4273 0 0,'0'0'231'0'0,"0"0"1"0"0,-1 1-1 0 0,1-1 0 0 0,0 0 1 0 0,-1 0-1 0 0,1 0 0 0 0,0 0 1 0 0,-1 0-1 0 0,1 0 0 0 0,0 0 1 0 0,-1 0-1 0 0,1 0 0 0 0,0 0 1 0 0,-1-1-1 0 0,1 1 0 0 0,0 0 1 0 0,-1 0-1 0 0,1 0 0 0 0,0 0 1 0 0,-1 0-1 0 0,1-1 0 0 0,0 1 1 0 0,0 0-1 0 0,-1 0 0 0 0,1-1 1 0 0,0 1-1 0 0,0 0 0 0 0,-1 0 1 0 0,1-1-1 0 0,0 1 0 0 0,0 0 1 0 0,0 0-1 0 0,0-1 0 0 0,-1 1 1 0 0,1 0-1 0 0,0-1 0 0 0,0 1 1 0 0,0 0-1 0 0,0-1-231 0 0,8-13 2437 0 0,-6 12-2422 0 0,0 0 0 0 0,1-1 1 0 0,-1 1-1 0 0,1 0 0 0 0,0 0 0 0 0,-1 0 0 0 0,1 1 0 0 0,0-1 0 0 0,0 1 0 0 0,2-1-15 0 0,-1 2 6 0 0,1 0-1 0 0,-1 1 0 0 0,1 0 0 0 0,-1 0 1 0 0,1 0-1 0 0,-1 0 0 0 0,0 0 0 0 0,0 1 1 0 0,1 0-1 0 0,-1 0 0 0 0,0 0 0 0 0,-1 0 1 0 0,1 1-1 0 0,0-1 0 0 0,-1 1 0 0 0,1 0 1 0 0,-1 0-1 0 0,0 1 0 0 0,0-1 0 0 0,2 4-5 0 0,0-2-27 0 0,-1 0 0 0 0,0 1-1 0 0,0-1 1 0 0,0 1 0 0 0,-1 0 0 0 0,0 0-1 0 0,0 0 1 0 0,-1 0 0 0 0,0 1 0 0 0,0-1-1 0 0,0 1 1 0 0,-1-1 0 0 0,1 6 27 0 0,-2-10-5 0 0,0-1 0 0 0,0 0 0 0 0,0 1-1 0 0,0-1 1 0 0,-1 0 0 0 0,1 1 0 0 0,0-1 0 0 0,-1 0 0 0 0,1 0 0 0 0,-1 1-1 0 0,1-1 1 0 0,-1 0 0 0 0,0 0 0 0 0,1 0 0 0 0,-1 0 0 0 0,0 0-1 0 0,0 0 1 0 0,0 0 0 0 0,0 0 0 0 0,0 0 0 0 0,0 0 0 0 0,0 0 0 0 0,0-1-1 0 0,-1 1 6 0 0,-1 1 5 0 0,0-1 0 0 0,0 0 0 0 0,0 0-1 0 0,-1 0 1 0 0,1 0 0 0 0,0 0-1 0 0,-1-1 1 0 0,1 0 0 0 0,0 1 0 0 0,-2-1-5 0 0,-1 0 45 0 0,-1-1 0 0 0,1 1 0 0 0,0-1 0 0 0,-1 0 0 0 0,1-1 0 0 0,0 1-1 0 0,0-1 1 0 0,0 0 0 0 0,0-1 0 0 0,-4-2-45 0 0,8 4 42 0 0,0 0 0 0 0,1-1 0 0 0,-1 1 0 0 0,0 0 0 0 0,1-1 0 0 0,0 1 0 0 0,-1-1 0 0 0,1 1 0 0 0,0-1 0 0 0,0 0 0 0 0,0 0 0 0 0,0 0 0 0 0,0 1 0 0 0,0-1 0 0 0,0-1-42 0 0,6-2 287 0 0,15 11-287 0 0,-2 5-3 0 0,0 1 0 0 0,-1 1 0 0 0,0 1 0 0 0,-1 0 0 0 0,0 1 0 0 0,-1 0 0 0 0,-1 2 0 0 0,12 16 3 0 0,-3-5-15 0 0,-22-26-12 0 0,0-1 0 0 0,0 0 1 0 0,0 1-1 0 0,0-1 0 0 0,0 0 1 0 0,0 0-1 0 0,1 0 0 0 0,-1 0 0 0 0,1 0 1 0 0,-1 0-1 0 0,0 0 0 0 0,1 0 1 0 0,0 0-1 0 0,-1-1 0 0 0,1 1 0 0 0,-1-1 1 0 0,1 1-1 0 0,0-1 0 0 0,-1 1 0 0 0,1-1 1 0 0,0 0-1 0 0,-1 0 0 0 0,3 0 27 0 0,-3-1-246 0 0,0 1 0 0 0,-1-1 0 0 0,1 0 0 0 0,0 0 0 0 0,0 1 0 0 0,-1-1 0 0 0,1 0 0 0 0,-1 0 0 0 0,1 0 0 0 0,-1 0 0 0 0,1 0 0 0 0,-1 0 0 0 0,1 0 0 0 0,-1 0 0 0 0,0 0 0 0 0,1 0 0 0 0,-1 0 0 0 0,0 0 0 0 0,0 0-1 0 0,0 0 1 0 0,0 0 0 0 0,0 0 0 0 0,0 0 0 0 0,0 0 0 0 0,0 0 0 0 0,0 0 0 0 0,-1-1 0 0 0,1 1 0 0 0,0 0 0 0 0,-1 0 0 0 0,1 0 0 0 0,-1 1 0 0 0,1-1 0 0 0,-1 0 0 0 0,1 0 0 0 0,-1 0 0 0 0,0 0 246 0 0,-2-6-4566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9.333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202 98 6721 0 0,'-14'-32'7541'0'0,"8"23"-6618"0"0,1 2-569 0 0,1 1 1 0 0,-2 0 0 0 0,1 0-1 0 0,-1 0 1 0 0,1 0-1 0 0,-8-4-354 0 0,11 9 5 0 0,0-1 0 0 0,-1 1 0 0 0,1 0 0 0 0,-1 0 0 0 0,1 0 0 0 0,-1 0 0 0 0,0 1 0 0 0,1-1 0 0 0,-1 1 0 0 0,0-1 0 0 0,0 1 0 0 0,1 0 0 0 0,-1 0 0 0 0,0 0 0 0 0,1 1 0 0 0,-1-1 0 0 0,0 0 0 0 0,0 1 0 0 0,1 0 0 0 0,-1 0-1 0 0,1 0 1 0 0,-1 0 0 0 0,0 0-5 0 0,-2 1 5 0 0,1 1-1 0 0,-1-1 1 0 0,0 1-1 0 0,1 0 1 0 0,0 0-1 0 0,0 1 1 0 0,0-1-1 0 0,0 1 0 0 0,0 0 1 0 0,1 0-1 0 0,-1 0 1 0 0,1 0-1 0 0,0 1 1 0 0,1-1-1 0 0,-1 1 1 0 0,1 0-1 0 0,0 0 0 0 0,0 0 1 0 0,0 0-1 0 0,1 0 1 0 0,0 0-1 0 0,0 0 1 0 0,0 0-1 0 0,0 1 1 0 0,1-1-1 0 0,0 0 1 0 0,0 1-1 0 0,0-1 0 0 0,1 0 1 0 0,0 1-1 0 0,0-1 1 0 0,0 0-1 0 0,1 0-4 0 0,0 6-36 0 0,1-1 0 0 0,1 0 0 0 0,0 0 0 0 0,0 0 0 0 0,0-1 0 0 0,2 0 0 0 0,-1 0-1 0 0,1 0 1 0 0,0 0 0 0 0,1-1 0 0 0,0 0 0 0 0,0 0 0 0 0,1-1 0 0 0,0 0 0 0 0,0 0 0 0 0,3 1 36 0 0,-8-7-6 0 0,0 0 1 0 0,0 0-1 0 0,0 0 1 0 0,0-1-1 0 0,0 1 1 0 0,0-1 0 0 0,0 0-1 0 0,0 0 1 0 0,0 0-1 0 0,0 0 1 0 0,0 0-1 0 0,0-1 1 0 0,0 1-1 0 0,0-1 1 0 0,0 0 0 0 0,-1 0-1 0 0,1 0 1 0 0,0 0-1 0 0,0-1 1 0 0,-1 1-1 0 0,1-1 1 0 0,1 0 5 0 0,-1 0-9 0 0,0 0 0 0 0,0 0 0 0 0,1-1 0 0 0,-1 1 0 0 0,-1-1 0 0 0,1 1 0 0 0,0-1 0 0 0,-1 0 0 0 0,1 0 0 0 0,-1 0-1 0 0,0 0 1 0 0,0 0 0 0 0,0-1 0 0 0,0 1 0 0 0,0-1 0 0 0,-1 1 0 0 0,1-4 9 0 0,-1 5 10 0 0,-1 0-1 0 0,0 0 1 0 0,1 0-1 0 0,-1 0 1 0 0,0-1-1 0 0,0 1 0 0 0,0 0 1 0 0,-1 0-1 0 0,1 0 1 0 0,0 0-1 0 0,-1-1 1 0 0,1 1-1 0 0,-1 0 1 0 0,0 0-1 0 0,0 0 1 0 0,0 0-1 0 0,0 0 1 0 0,0 0-1 0 0,0 1 0 0 0,0-1 1 0 0,-1 0-1 0 0,1 1 1 0 0,-1-1-1 0 0,-1-1-9 0 0,-10-13 219 0 0,5-2-254 0 0,7 16 36 0 0,1 0 0 0 0,-1 0 0 0 0,1 0 0 0 0,-1 0 0 0 0,0 1 0 0 0,0-1 0 0 0,0 0 0 0 0,0 0 0 0 0,0 0 0 0 0,0 1 1 0 0,-1-1-1 0 0,1 0 0 0 0,0 1 0 0 0,-1-1 0 0 0,1 1 0 0 0,-1 0 0 0 0,0-1 0 0 0,0 1 0 0 0,0 0-1 0 0,2 1-12 0 0,-19 17-87 0 0,13-11 365 0 0,17-7-44 0 0,-1-1-231 0 0,-2 1-39 0 0,1 1 0 0 0,0 0 1 0 0,0 1-1 0 0,-1 0 0 0 0,1 0 0 0 0,0 1 0 0 0,-1 0 0 0 0,8 3 48 0 0,-6-2-63 0 0,1-1-1 0 0,0 1 0 0 0,0-2 1 0 0,10 1 63 0 0,-20-2 3 0 0,0 0 1 0 0,-1 0 0 0 0,1 0 0 0 0,-1 0-1 0 0,1 0 1 0 0,-1 0 0 0 0,1 1 0 0 0,-1-1-1 0 0,1 0 1 0 0,-1 0 0 0 0,1 0 0 0 0,-1 0-1 0 0,1 1 1 0 0,-1-1 0 0 0,1 0 0 0 0,-1 0-1 0 0,0 1 1 0 0,1-1 0 0 0,-1 0 0 0 0,1 1-1 0 0,-1-1 1 0 0,0 1 0 0 0,1-1 0 0 0,-1 0-1 0 0,0 1 1 0 0,1-1 0 0 0,-1 1 0 0 0,0-1-1 0 0,0 1 1 0 0,0-1 0 0 0,1 1 0 0 0,-1-1-1 0 0,0 1 1 0 0,0-1 0 0 0,0 1 0 0 0,0-1-1 0 0,0 1 1 0 0,0-1 0 0 0,0 1 0 0 0,0-1-1 0 0,0 1 1 0 0,0-1 0 0 0,0 1 0 0 0,0 0-1 0 0,0-1 1 0 0,-1 1 0 0 0,1-1 0 0 0,0 1-4 0 0,-13 26 180 0 0,9-19-184 0 0,1 1 0 0 0,0-1 0 0 0,0 1 0 0 0,0 0 0 0 0,1 0 0 0 0,0 0 0 0 0,1 0 0 0 0,0 0 0 0 0,1 1 1 0 0,0-1-1 0 0,0 0 0 0 0,1 0 0 0 0,0 3 4 0 0,0-6-586 0 0,0-1-1 0 0,0 0 1 0 0,0 0 0 0 0,1 0-1 0 0,-1 0 1 0 0,1 0 0 0 0,1-1 0 0 0,1 5 586 0 0,2-5-3720 0 0,-2-5-1438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7:00.13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38 42 7058 0 0,'-1'-1'357'0'0,"0"0"1"0"0,0 0-1 0 0,0 0 1 0 0,0 0-1 0 0,0-1 1 0 0,0 1-1 0 0,0 0 1 0 0,0 0 0 0 0,1-1-1 0 0,-1 1 1 0 0,0-1-1 0 0,1 1 1 0 0,-1-1-1 0 0,1 1 1 0 0,0-1-358 0 0,-4-11 2589 0 0,4 12-2551 0 0,0 1 0 0 0,0 0-1 0 0,0 0 1 0 0,0-1 0 0 0,0 1 0 0 0,0 0 0 0 0,0 0 0 0 0,0-1 0 0 0,0 1 0 0 0,0 0-1 0 0,0 0 1 0 0,0-1 0 0 0,-1 1 0 0 0,1 0 0 0 0,0 0 0 0 0,0 0 0 0 0,0-1 0 0 0,0 1-1 0 0,0 0 1 0 0,-1 0 0 0 0,1 0 0 0 0,0-1 0 0 0,0 1 0 0 0,0 0 0 0 0,-1 0 0 0 0,1 0-1 0 0,0 0 1 0 0,0 0 0 0 0,0-1 0 0 0,-1 1 0 0 0,1 0 0 0 0,0 0 0 0 0,0 0 0 0 0,-1 0-1 0 0,1 0 1 0 0,0 0 0 0 0,0 0 0 0 0,-1 0 0 0 0,1 0 0 0 0,0 0 0 0 0,0 0 0 0 0,-1 0-1 0 0,1 0 1 0 0,0 0 0 0 0,0 0 0 0 0,-1 0 0 0 0,1 0 0 0 0,0 0 0 0 0,0 0 0 0 0,-1 1-1 0 0,1-1 1 0 0,0 0 0 0 0,0 0 0 0 0,0 0 0 0 0,-1 0 0 0 0,1 0 0 0 0,0 1 0 0 0,0-1-1 0 0,0 0 1 0 0,-1 0 0 0 0,1 0 0 0 0,0 1 0 0 0,0-1 0 0 0,0 0-38 0 0,-5 18 430 0 0,10 22-444 0 0,-1 1-1 0 0,-2-1 1 0 0,-3 24 14 0 0,1-22-116 0 0,-8 4-1078 0 0,1-2-4032 0 0,12-39 518 0 0,-4-6 1148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7:00.85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99 7226 0 0,'-1'-24'4282'0'0,"4"16"-3924"0"0,1 0 0 0 0,-1 1 0 0 0,1-1 1 0 0,1 1-1 0 0,0 0 0 0 0,-1 0 0 0 0,6-4-358 0 0,-9 10 11 0 0,0 0 1 0 0,1 0-1 0 0,-1 0 1 0 0,0 0-1 0 0,1 0 1 0 0,-1 0-1 0 0,1 0 1 0 0,0 0-1 0 0,-1 1 0 0 0,1-1 1 0 0,-1 1-1 0 0,1-1 1 0 0,0 1-1 0 0,0 0 1 0 0,-1 0-1 0 0,1-1 0 0 0,0 1 1 0 0,-1 0-1 0 0,1 0 1 0 0,0 1-1 0 0,0-1 1 0 0,-1 0-1 0 0,1 1 0 0 0,0-1 1 0 0,-1 1-1 0 0,1-1 1 0 0,-1 1-1 0 0,1 0 1 0 0,-1 0-1 0 0,1-1 1 0 0,-1 1-1 0 0,1 0 0 0 0,-1 0 1 0 0,0 1-1 0 0,1-1 1 0 0,-1 0-1 0 0,0 0 1 0 0,0 1-1 0 0,0-1 0 0 0,0 1-11 0 0,3 2 2 0 0,-1 0 0 0 0,0 0 0 0 0,0 1-1 0 0,0 0 1 0 0,-1-1 0 0 0,1 1-1 0 0,-1 0 1 0 0,0 0 0 0 0,-1 1 0 0 0,1-1-1 0 0,-1 0 1 0 0,0 0 0 0 0,0 1-1 0 0,-1-1 1 0 0,1 1 0 0 0,-1-1-1 0 0,-1 0 1 0 0,1 1 0 0 0,-1-1 0 0 0,0 1-1 0 0,0 1-1 0 0,0-4 16 0 0,0 1 0 0 0,0-1 0 0 0,0 1 1 0 0,0-1-1 0 0,0 1 0 0 0,-1-1 0 0 0,0 0 0 0 0,0 1 0 0 0,0-1 0 0 0,0 0 0 0 0,0 0 0 0 0,0 0 0 0 0,-1-1 0 0 0,1 1 0 0 0,-1-1 0 0 0,0 1 0 0 0,0-1 0 0 0,0 0 0 0 0,0 0 0 0 0,0 0 0 0 0,-1 0 0 0 0,1-1 0 0 0,0 1 1 0 0,-1-1-1 0 0,1 0 0 0 0,-1 0 0 0 0,0 0 0 0 0,1-1 0 0 0,-1 1 0 0 0,0-1 0 0 0,-1 0-16 0 0,5 0 18 0 0,-1 0 0 0 0,0 0 0 0 0,1 0 0 0 0,-1-1 0 0 0,0 1 0 0 0,1 0-1 0 0,-1 0 1 0 0,0-1 0 0 0,1 1 0 0 0,-1 0 0 0 0,1-1 0 0 0,-1 1 0 0 0,1-1 0 0 0,-1 1 0 0 0,1-1 0 0 0,-1 1 0 0 0,1-1 0 0 0,-1 1 0 0 0,1-1 0 0 0,0 1 0 0 0,-1-1 0 0 0,1 0-1 0 0,0 1 1 0 0,-1-1 0 0 0,1 0 0 0 0,0 1 0 0 0,0-1 0 0 0,0 0 0 0 0,-1 1 0 0 0,1-1 0 0 0,0 0 0 0 0,0 1 0 0 0,0-1 0 0 0,0 0 0 0 0,0 1 0 0 0,1-1 0 0 0,-1 0 0 0 0,0 1-1 0 0,0-1 1 0 0,0 0 0 0 0,0 1 0 0 0,1-1 0 0 0,-1 0 0 0 0,1 0-18 0 0,-1 0 19 0 0,0 0 0 0 0,1-1 0 0 0,-1 1-1 0 0,1 0 1 0 0,-1 0 0 0 0,1 0 0 0 0,0-1 0 0 0,-1 1 0 0 0,1 0-1 0 0,0 0 1 0 0,0 0 0 0 0,0 0 0 0 0,0 0 0 0 0,0 0 0 0 0,0 1-1 0 0,0-1 1 0 0,0 0 0 0 0,0 0 0 0 0,0 1 0 0 0,0-1 0 0 0,0 0-1 0 0,1 1 1 0 0,-1 0 0 0 0,0-1 0 0 0,0 1 0 0 0,1 0-1 0 0,0-1-18 0 0,7 2-7 0 0,-1 0 0 0 0,1 1 0 0 0,-1 0 0 0 0,0 0 0 0 0,0 1 0 0 0,0 0-1 0 0,0 0 1 0 0,0 1 0 0 0,0 0 0 0 0,-1 0 0 0 0,0 1 0 0 0,0 0-1 0 0,0 0 8 0 0,-2-2-15 0 0,0 1 0 0 0,-1 0 0 0 0,1 0 0 0 0,-1 0 0 0 0,0 0-1 0 0,0 1 1 0 0,0-1 0 0 0,-1 1 0 0 0,0 0 0 0 0,0 0-1 0 0,0 0 1 0 0,-1 1 0 0 0,1-1 0 0 0,-1 1 0 0 0,0-1 0 0 0,-1 1-1 0 0,1 0 1 0 0,-1 0 0 0 0,0 1 15 0 0,-2-3 21 0 0,1-1 0 0 0,-1 1 0 0 0,0-1 0 0 0,0 1 0 0 0,0-1-1 0 0,0 1 1 0 0,-1-1 0 0 0,1 0 0 0 0,-1 1 0 0 0,0-1 0 0 0,0 0 0 0 0,0 0 0 0 0,0 0 0 0 0,-1-1 0 0 0,1 1 0 0 0,-1-1-1 0 0,0 1 1 0 0,0-1 0 0 0,0 0 0 0 0,0 0 0 0 0,0 0 0 0 0,0 0 0 0 0,0 0 0 0 0,0-1 0 0 0,-1 0 0 0 0,1 1-1 0 0,-1-1 1 0 0,1 0 0 0 0,-1-1 0 0 0,-3 1-21 0 0,-4 2 55 0 0,0-1 0 0 0,0-1 0 0 0,0 0-1 0 0,0-1 1 0 0,0 0 0 0 0,0 0 0 0 0,0-1 0 0 0,0-1-1 0 0,-9-2-54 0 0,19 4-15 0 0,0 0-1 0 0,-1-1 1 0 0,1 1-1 0 0,0-1 0 0 0,0 1 1 0 0,-1-1-1 0 0,1 0 1 0 0,0 1-1 0 0,0-1 1 0 0,0 0-1 0 0,0 0 0 0 0,0 0 1 0 0,0 0-1 0 0,0 0 1 0 0,0 0-1 0 0,1 0 0 0 0,-1 0 1 0 0,0 0-1 0 0,1 0 1 0 0,-1 0-1 0 0,0 0 1 0 0,1-1-1 0 0,-1 1 0 0 0,1 0 1 0 0,0-1-1 0 0,-1 1 1 0 0,1 0-1 0 0,0 0 1 0 0,0-1-1 0 0,0 1 0 0 0,0 0 1 0 0,0-1-1 0 0,0 1 16 0 0,5-13-3010 0 0,4 3-4017 0 0,-6 8 2520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0:42.109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441 8 5665 0 0,'1'-4'6383'0'0,"0"1"-2637"0"0,-9 3-1872 0 0,-4 3-1569 0 0,0 0-1 0 0,0 1 1 0 0,1 0 0 0 0,0 1 0 0 0,0 0 0 0 0,0 1-1 0 0,0 1 1 0 0,1-1 0 0 0,-6 6-305 0 0,1-2 195 0 0,-17 11-178 0 0,1 2-1 0 0,1 0 1 0 0,1 3 0 0 0,1 0 0 0 0,1 2-1 0 0,1 0 1 0 0,-7 14-17 0 0,-33 67-260 0 0,73-103 244 0 0,0 0 1 0 0,-1 1-1 0 0,0 0 0 0 0,0 0 0 0 0,0 1 16 0 0,1 4-22 0 0,0 0 0 0 0,1-1-1 0 0,1 0 1 0 0,-1-1 0 0 0,2 1-1 0 0,-1-2 1 0 0,2 1 0 0 0,4 2 22 0 0,14 15-31 0 0,90 87-16 0 0,-71-69-749 0 0,-50-41-3220 0 0,-6-6-5371 0 0,7 1 5546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1:04.052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62 6625 0 0,'19'-29'8381'0'0,"-3"27"-7548"0"0,1-1 0 0 0,-1 2 0 0 0,1 0 0 0 0,0 1 0 0 0,-1 1 0 0 0,15 3-833 0 0,-27-3 54 0 0,0 0-1 0 0,0 0 0 0 0,0 0 0 0 0,0-1 1 0 0,1 1-1 0 0,-1-1 0 0 0,0 0 1 0 0,0 0-1 0 0,0 0 0 0 0,1-1 0 0 0,-1 1 1 0 0,0-1-1 0 0,0 0 0 0 0,2-1-53 0 0,35-4 367 0 0,-17 8-332 0 0,-21-1-29 0 0,0-1 0 0 0,0 1 1 0 0,0-1-1 0 0,0 0 0 0 0,0 0 1 0 0,0 0-1 0 0,0 0 0 0 0,0-1 1 0 0,0 1-1 0 0,0-1 0 0 0,-1 0 1 0 0,1 1-1 0 0,0-1 0 0 0,0 0 1 0 0,0-1-1 0 0,-1 1 0 0 0,2-1-6 0 0,-2 1 2 0 0,1-1 1 0 0,0 1-1 0 0,0 0 0 0 0,0 1 1 0 0,0-1-1 0 0,0 0 0 0 0,0 1 0 0 0,0 0 1 0 0,0-1-1 0 0,0 1 0 0 0,0 0 1 0 0,0 1-1 0 0,0-1 0 0 0,0 0 0 0 0,0 1 1 0 0,0 0-1 0 0,0 0 0 0 0,2 1-2 0 0,-1-1 8 0 0,-1 0 1 0 0,1 0-1 0 0,0-1 0 0 0,-1 1 0 0 0,1-1 1 0 0,0 1-1 0 0,0-1 0 0 0,0 0 0 0 0,0-1 1 0 0,-1 1-1 0 0,1-1 0 0 0,3 0-8 0 0,-4 0-5 0 0,0 1 0 0 0,0 0 1 0 0,0-1-1 0 0,0 1 0 0 0,0 1 0 0 0,0-1 0 0 0,0 0 0 0 0,0 1 0 0 0,0-1 0 0 0,0 1 1 0 0,2 1 4 0 0,-1-1-1 0 0,-1 0 1 0 0,1-1-1 0 0,-1 1 1 0 0,1-1-1 0 0,-1 1 1 0 0,1-1-1 0 0,-1 0 1 0 0,1 0-1 0 0,-1-1 1 0 0,1 1 0 0 0,15-4 36 0 0,-1 2 0 0 0,1 0 1 0 0,1 1-1 0 0,9 1-36 0 0,-10 5 18 0 0,-18-4-13 0 0,0-1 0 0 0,1 1-1 0 0,-1-1 1 0 0,0 1-1 0 0,0-1 1 0 0,1 1-1 0 0,-1-1 1 0 0,0 0-1 0 0,0 0 1 0 0,1 1-1 0 0,-1-1 1 0 0,0 0 0 0 0,1 0-1 0 0,-1 0 1 0 0,0-1-1 0 0,0 1 1 0 0,1 0-1 0 0,-1 0 1 0 0,0-1-1 0 0,0 1 1 0 0,1 0 0 0 0,-1-1-1 0 0,0 0 1 0 0,0 1-1 0 0,0-1 1 0 0,0 0-1 0 0,1 0-4 0 0,0 0 7 0 0,0-1-1 0 0,0 1 1 0 0,0 0-1 0 0,0-1 1 0 0,0 1-1 0 0,0 1 1 0 0,0-1-1 0 0,1 0 1 0 0,-1 0-1 0 0,0 1 1 0 0,0-1-1 0 0,1 1 1 0 0,-1 0-1 0 0,0-1 1 0 0,1 1-1 0 0,-1 1 1 0 0,0-1-1 0 0,1 0 1 0 0,-1 0-1 0 0,0 1 1 0 0,1-1-1 0 0,-1 1 1 0 0,0 0-1 0 0,2 0-6 0 0,1-2 0 0 0,0 0-1 0 0,0 0 0 0 0,0 0 1 0 0,0 0-1 0 0,1 1 0 0 0,-1 0 1 0 0,0 0-1 0 0,0 1 1 0 0,17-4-25 0 0,-22 2 25 0 0,1 1-1 0 0,0 0 1 0 0,0-1-1 0 0,0 1 1 0 0,0 0-1 0 0,0-1 1 0 0,0 1-1 0 0,0 0 1 0 0,0 0-1 0 0,0 0 1 0 0,0 0-1 0 0,0 0 1 0 0,0 0-1 0 0,0 0 1 0 0,0 0-1 0 0,0 0 1 0 0,0 0-1 0 0,0 0 1 0 0,0 1 0 0 0,0-1-1 0 0,0 0 1 0 0,0 1-1 0 0,-1-1 1 0 0,1 1-1 0 0,0-1 1 0 0,1 1 0 0 0,-1 0 0 0 0,1 0 0 0 0,0 0 0 0 0,0 0 0 0 0,0 0 0 0 0,0-1 0 0 0,0 1 1 0 0,-1-1-1 0 0,1 1 0 0 0,1-1 0 0 0,-1 0 0 0 0,0 0 0 0 0,0 1 0 0 0,0-2 0 0 0,0 1 1 0 0,0 0-1 0 0,0 0 0 0 0,0-1 0 0 0,0 1 0 0 0,0-1 0 0 0,0 1 0 0 0,-1-1 0 0 0,2 0 1 0 0,-1 0-2 0 0,0 1 0 0 0,0-1 0 0 0,0 0 0 0 0,0 1 0 0 0,0 0 0 0 0,0 0 1 0 0,0-1-1 0 0,0 1 0 0 0,0 0 0 0 0,0 1 0 0 0,0-1 0 0 0,0 0 1 0 0,1 1 0 0 0,3 2 16 0 0,-5-2-16 0 0,0-1 1 0 0,0 1-1 0 0,0 0 0 0 0,0-1 0 0 0,0 1 0 0 0,0-1 0 0 0,0 0 0 0 0,0 1 0 0 0,0-1 1 0 0,1 0-1 0 0,-1 0 0 0 0,0 1 0 0 0,0-1 0 0 0,0 0 0 0 0,1 0 0 0 0,-1 0 0 0 0,0 0 1 0 0,0-1-1 0 0,0 1 0 0 0,1 0 0 0 0,-1 0 0 0 0,0-1 0 0 0,0 1 0 0 0,0-1 0 0 0,0 1 1 0 0,0-1-1 0 0,1 0 0 0 0,21-3 2 0 0,-23 7-1001 0 0,-14 3-1947 0 0,-4 4-6341 0 0,14-7 3757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1:16.580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3568 73 1200 0 0,'0'0'1603'0'0,"0"-4"8151"0"0,0 4-9706 0 0,0 0 0 0 0,-1 1 0 0 0,1-1 0 0 0,0 0 0 0 0,0 1-1 0 0,0-1 1 0 0,0 0 0 0 0,0 0 0 0 0,-1 1 0 0 0,1-1 0 0 0,0 0-1 0 0,0 0 1 0 0,0 1 0 0 0,-1-1 0 0 0,1 0 0 0 0,0 0 0 0 0,0 0 0 0 0,-1 1-1 0 0,1-1 1 0 0,0 0 0 0 0,-1 0 0 0 0,1 0 0 0 0,0 0 0 0 0,0 0-1 0 0,-1 0 1 0 0,1 1 0 0 0,0-1 0 0 0,-1 0 0 0 0,1 0 0 0 0,0 0 0 0 0,-1 0-1 0 0,1 0 1 0 0,0 0 0 0 0,-1 0 0 0 0,1 0 0 0 0,0 0 0 0 0,-1-1-1 0 0,1 1 1 0 0,0 0 0 0 0,0 0 0 0 0,-1 0 0 0 0,1 0 0 0 0,0 0-1 0 0,-1 0 1 0 0,1-1 0 0 0,0 1 0 0 0,0 0 0 0 0,-1 0 0 0 0,1 0 0 0 0,0-1-1 0 0,0 1 1 0 0,0 0 0 0 0,-1 0 0 0 0,1-1 0 0 0,0 1 0 0 0,0 0-1 0 0,0-1 1 0 0,0 1 0 0 0,0 0 0 0 0,-1 0 0 0 0,1-1 0 0 0,0 1-48 0 0,0-1 28 0 0,0 1 0 0 0,0-1 0 0 0,0 1 0 0 0,0-1 0 0 0,0 1 0 0 0,0-1 0 0 0,0 1 0 0 0,0-1 0 0 0,0 1 0 0 0,1-1 0 0 0,-1 1 0 0 0,0-1 0 0 0,0 1 0 0 0,0 0 0 0 0,0-1 0 0 0,1 1 0 0 0,-1-1 0 0 0,0 1 0 0 0,1 0 0 0 0,-1-1 0 0 0,0 1 0 0 0,1-1 0 0 0,-1 1 0 0 0,0 0 0 0 0,1 0 1 0 0,-1-1-1 0 0,1 1 0 0 0,-1 0 0 0 0,0 0 0 0 0,1-1 0 0 0,-1 1 0 0 0,1 0 0 0 0,-1 0 0 0 0,1 0 0 0 0,-1 0 0 0 0,1 0 0 0 0,-1-1-28 0 0,-1 3 1349 0 0,1-1-1276 0 0,-1 0 0 0 0,1-1 0 0 0,-1 1 0 0 0,1 0 0 0 0,-1-1-1 0 0,0 1 1 0 0,1 0 0 0 0,-1-1 0 0 0,0 1 0 0 0,1-1 0 0 0,-1 1-1 0 0,0-1 1 0 0,1 1 0 0 0,-1-1 0 0 0,0 0 0 0 0,0 1 0 0 0,0-1 0 0 0,1 0-1 0 0,-1 1 1 0 0,0-1 0 0 0,0 0 0 0 0,0 0 0 0 0,0 0 0 0 0,0 0 0 0 0,1 0-1 0 0,-1 0 1 0 0,0 0 0 0 0,0 0 0 0 0,-1 0-73 0 0,1-1 61 0 0,0 0 1 0 0,-1 0-1 0 0,1 0 1 0 0,0 1-1 0 0,-1-1 1 0 0,1 1-1 0 0,-1-1 1 0 0,1 1-1 0 0,-1 0 1 0 0,1-1-1 0 0,-1 1 1 0 0,0 0 0 0 0,1 0-1 0 0,-2 0-61 0 0,1 0 41 0 0,0 0 1 0 0,0 0-1 0 0,0 0 1 0 0,1 0-1 0 0,-1 0 1 0 0,0-1-1 0 0,0 1 1 0 0,0-1-1 0 0,1 1 1 0 0,-1-1-1 0 0,0 0 1 0 0,0 0-1 0 0,1 0 0 0 0,-1 0 1 0 0,-1 0-42 0 0,0-1 42 0 0,0 1 1 0 0,-1 0-1 0 0,1 0 1 0 0,-1 0 0 0 0,1 0-1 0 0,-1 1 1 0 0,0 0-1 0 0,1 0 1 0 0,-1 0-1 0 0,0 0 1 0 0,1 0-1 0 0,-1 0 1 0 0,0 1-1 0 0,1 0 1 0 0,-3 1-43 0 0,-20 1 89 0 0,12-3 22 0 0,0 2 0 0 0,0 0 1 0 0,0 1-1 0 0,0 0 0 0 0,-5 2-111 0 0,-9 3 27 0 0,-24-7 19 0 0,28-2 70 0 0,5 1 3 0 0,14-1-106 0 0,1 1-1 0 0,-1 0 1 0 0,0 0-1 0 0,1 0 0 0 0,-1 1 1 0 0,0-1-1 0 0,1 1 1 0 0,-1 0-1 0 0,1 1 0 0 0,-1-1 1 0 0,1 1-1 0 0,-1 0-12 0 0,-1 0 14 0 0,-1 1-1 0 0,1-2 1 0 0,-1 1-1 0 0,1-1 1 0 0,-1 0-1 0 0,0 0 1 0 0,0 0-1 0 0,1-1 0 0 0,-1-1 1 0 0,-2 1-14 0 0,-49 4 60 0 0,56-4-53 0 0,-1 0 0 0 0,0 0-1 0 0,1 0 1 0 0,-1-1 0 0 0,0 1 0 0 0,1 0-1 0 0,-1-1 1 0 0,1 0 0 0 0,-1 1 0 0 0,0-1 0 0 0,1 0-1 0 0,0-1 1 0 0,-1 1 0 0 0,0-1-7 0 0,1 1 2 0 0,0 0 0 0 0,-1 0 1 0 0,1 0-1 0 0,0 0 0 0 0,-1 0 0 0 0,1 0 1 0 0,-1 0-1 0 0,1 1 0 0 0,-1-1 0 0 0,1 1 1 0 0,-1 0-1 0 0,0 0 0 0 0,1 0 0 0 0,-1 0 0 0 0,1 0 1 0 0,-2 1-3 0 0,-27 1 20 0 0,28-3-18 0 0,-1 1 0 0 0,1 0 0 0 0,0 0 0 0 0,0 0 0 0 0,0 0 0 0 0,0 1 0 0 0,0-1 0 0 0,0 1 0 0 0,0 0 0 0 0,0-1 0 0 0,-2 2-2 0 0,2-1 1 0 0,0 0 0 0 0,0 0-1 0 0,-1-1 1 0 0,1 0-1 0 0,0 1 1 0 0,-1-1 0 0 0,1 0-1 0 0,0-1 1 0 0,-1 1-1 0 0,1 0 1 0 0,-1-1-1 0 0,-32 0 44 0 0,28 3-44 0 0,0-1 0 0 0,0-1 0 0 0,0 1 0 0 0,0-1 1 0 0,0-1-1 0 0,-2 0 0 0 0,2 1-6 0 0,0-1 0 0 0,0 1 0 0 0,0 0 0 0 0,0 1 0 0 0,-1 0 0 0 0,-1 1 6 0 0,2-1 9 0 0,0 0-1 0 0,-1-1 1 0 0,1 0-1 0 0,0 0 1 0 0,-1 0 0 0 0,1-1-1 0 0,0 0 1 0 0,-2-1-9 0 0,-38-4 26 0 0,42 6-25 0 0,0-1 0 0 0,0 0 0 0 0,0-1 0 0 0,0 1 0 0 0,0-1 0 0 0,0 0 0 0 0,-3-2-1 0 0,5 1 1 0 0,-1 1-1 0 0,1 0 1 0 0,-1 1-1 0 0,0-1 1 0 0,0 1-1 0 0,0 0 0 0 0,1 0 1 0 0,-1 0-1 0 0,0 1 1 0 0,0 0-1 0 0,0 0 1 0 0,0 0-1 0 0,-3 1 0 0 0,3-1 4 0 0,-1 1 0 0 0,0-1-1 0 0,1 1 1 0 0,-1-2-1 0 0,1 1 1 0 0,-1-1 0 0 0,1 0-1 0 0,-1 0 1 0 0,1 0-1 0 0,-1-1-3 0 0,0 1 1 0 0,1-1 0 0 0,0 1 0 0 0,-1 0 0 0 0,0 1 0 0 0,1-1 0 0 0,-1 1 0 0 0,1 0 0 0 0,-1 0 0 0 0,1 1 0 0 0,-1 0-1 0 0,0 0-1 0 0,0-1 1 0 0,1 0-1 0 0,-1 1 1 0 0,0-2-1 0 0,1 1 1 0 0,-1-1-1 0 0,0 0 1 0 0,1 0 0 0 0,-3-1 0 0 0,2 1 3 0 0,1-1 1 0 0,-1 1 0 0 0,0 0-1 0 0,1 1 1 0 0,-1 0 0 0 0,0 0 0 0 0,0 0-1 0 0,1 0 1 0 0,-4 1-4 0 0,5 0 1 0 0,-1 0-1 0 0,1-1 1 0 0,-1 0 0 0 0,1 0-1 0 0,-1 0 1 0 0,1 0 0 0 0,-1-1-1 0 0,1 0 1 0 0,-1 0 0 0 0,1 0-1 0 0,-1 0 0 0 0,-31-5 50 0 0,-77 13-98 0 0,63-1 63 0 0,43-4-14 0 0,0-1 0 0 0,1 1-1 0 0,-1-2 1 0 0,0 1 0 0 0,1-1-1 0 0,-1 0 1 0 0,0 0 0 0 0,0-1-1 0 0,1 0 1 0 0,-1 0-1 0 0,0 0 1 0 0,0-1-1 0 0,2 0 5 0 0,-1 0 0 0 0,0 0-1 0 0,0 1 1 0 0,1 0 0 0 0,-1 0-1 0 0,0 1 1 0 0,0 0 0 0 0,0 0-1 0 0,0 0 1 0 0,0 1 0 0 0,0-1 0 0 0,0 2-1 0 0,1-1 1 0 0,-1 0 0 0 0,-4 3-5 0 0,6-3 1 0 0,-98 17 44 0 0,96-17-44 0 0,-1 0-1 0 0,1 0 0 0 0,0 0 1 0 0,-1-1-1 0 0,1 0 0 0 0,0-1 0 0 0,0 1 1 0 0,-1-1-1 0 0,1 0 0 0 0,0-1 1 0 0,0 0-1 0 0,-3-1 0 0 0,-13-3 22 0 0,-42 1-7 0 0,12 1 48 0 0,49 4-63 0 0,0 0-1 0 0,-1 0 0 0 0,1 0 1 0 0,0 0-1 0 0,0 1 0 0 0,-1-1 1 0 0,1 1-1 0 0,0 0 0 0 0,0 0 0 0 0,0 0 1 0 0,0 0-1 0 0,0 1 0 0 0,0-1 1 0 0,0 1-3 0 0,0-1 0 0 0,0 1 0 0 0,0-1 0 0 0,0 0 0 0 0,0 0 0 0 0,0-1 0 0 0,0 1 0 0 0,0-1 0 0 0,0 1 0 0 0,-1-1 0 0 0,1 0 0 0 0,0 0 0 0 0,-3-1 3 0 0,-30-2 25 0 0,31 3-31 0 0,-1-1 1 0 0,1 1-1 0 0,-1-1 1 0 0,1 1-1 0 0,0-2 1 0 0,-1 1-1 0 0,1 0 1 0 0,0-1-1 0 0,0 0 1 0 0,-4-3 5 0 0,4 3 5 0 0,1 0-1 0 0,-1 1 1 0 0,0-1 0 0 0,0 1 0 0 0,0 0-1 0 0,0 0 1 0 0,0 0 0 0 0,1 1 0 0 0,-1 0-1 0 0,0 0 1 0 0,0 0 0 0 0,0 0 0 0 0,-3 2-5 0 0,1-2 7 0 0,1 1 0 0 0,0-1-1 0 0,-1 0 1 0 0,1 0 0 0 0,-1-1 0 0 0,1 0 0 0 0,0 0 0 0 0,-1-1-7 0 0,-1 0 0 0 0,1 0 0 0 0,0 0-1 0 0,-1 0 1 0 0,0 1 0 0 0,1 1 0 0 0,-1-1 0 0 0,0 1-1 0 0,0 0 1 0 0,1 1 0 0 0,-1 0 0 0 0,0 0-1 0 0,-2 1 1 0 0,5-1 4 0 0,-1-1-1 0 0,1 0 0 0 0,0 0 1 0 0,-1 0-1 0 0,1 0 0 0 0,0-1 1 0 0,-1 0-1 0 0,1 0 0 0 0,0-1 1 0 0,-2 0-4 0 0,-36-6-90 0 0,4 1 124 0 0,36 6-38 0 0,-1 0 0 0 0,0 0 0 0 0,1 0 0 0 0,-1 0 0 0 0,0 1 1 0 0,1-1-1 0 0,-1 1 0 0 0,0 0 0 0 0,0 0 0 0 0,1 0 0 0 0,-1 1 0 0 0,0-1 1 0 0,1 1-1 0 0,-1 0 0 0 0,0 0 0 0 0,1 0 0 0 0,-1 1 0 0 0,-2 1 4 0 0,-9 4-8 0 0,0-1-1 0 0,-1 0 0 0 0,0 0 0 0 0,0-2 0 0 0,0 0 0 0 0,-10 0 9 0 0,23-3-4 0 0,-5 0 12 0 0,0-1 0 0 0,0 0 1 0 0,0 0-1 0 0,0 0 0 0 0,0-1 0 0 0,0 0 0 0 0,-7-2-8 0 0,8 1 4 0 0,0 0 1 0 0,-1 1-1 0 0,0 0 0 0 0,1 1 0 0 0,-1 0 0 0 0,1 0 1 0 0,-1 1-1 0 0,-6 0-4 0 0,-13 9-33 0 0,-17 1-61 0 0,-21-16 50 0 0,-15-4 23 0 0,57 0 18 0 0,22 8-2 0 0,1 0-1 0 0,-1 1 1 0 0,1-1-1 0 0,-1 1 1 0 0,0-1-1 0 0,1 1 1 0 0,-1-1-1 0 0,1 1 1 0 0,-1-1-1 0 0,0 1 1 0 0,0 0-1 0 0,1-1 1 0 0,-1 1-1 0 0,0 0 1 0 0,0 0-1 0 0,1 0 1 0 0,-1-1-1 0 0,0 1 1 0 0,0 0-1 0 0,1 0 1 0 0,-1 0-1 0 0,0 0 1 0 0,0 0-1 0 0,0 0 1 0 0,1 1-1 0 0,-1-1 1 0 0,0 0-1 0 0,0 0 1 0 0,1 0-1 0 0,-1 1 1 0 0,0-1-1 0 0,0 0 1 0 0,1 1-1 0 0,-1-1 1 0 0,1 1-1 0 0,-1-1 1 0 0,0 1-1 0 0,1-1 1 0 0,-1 1-1 0 0,1-1 1 0 0,-1 1-1 0 0,1 0 1 0 0,-1-1-1 0 0,1 1 1 0 0,-1 0-1 0 0,1-1 1 0 0,0 1-1 0 0,-1 0 6 0 0,1 0 2 0 0,-1 0 1 0 0,0-1-1 0 0,0 1 0 0 0,0 0 0 0 0,1-1 1 0 0,-1 1-1 0 0,0 0 0 0 0,0-1 0 0 0,0 1 1 0 0,0-1-1 0 0,0 0 0 0 0,0 1 0 0 0,0-1 1 0 0,0 0-1 0 0,0 0 0 0 0,0 1 0 0 0,0-1 1 0 0,0 0-1 0 0,0 0 0 0 0,0 0 0 0 0,0 0 1 0 0,-1-1-3 0 0,-32-2 26 0 0,15 1-173 0 0,11-1 136 0 0,-6-3 1 0 0,14 6 10 0 0,0 0 0 0 0,-1 0 0 0 0,1 0 0 0 0,0 0 0 0 0,0 0 0 0 0,-1 0 0 0 0,1 0 0 0 0,0 0 0 0 0,0 0 0 0 0,-1 0 0 0 0,1 0 0 0 0,0 0 0 0 0,0 0 0 0 0,-1 0-1 0 0,1 1 1 0 0,0-1 0 0 0,0 0 0 0 0,-1 0 0 0 0,1 0 0 0 0,0 0 0 0 0,0 0 0 0 0,0 1 0 0 0,-1-1 0 0 0,1 0 0 0 0,0 0 0 0 0,0 0 0 0 0,0 0 0 0 0,-1 1 0 0 0,1-1-1 0 0,0 0 1 0 0,0 0 0 0 0,0 1 0 0 0,0-1 0 0 0,0 0 0 0 0,0 0 0 0 0,0 1 0 0 0,0-1 0 0 0,0 0 0 0 0,0 0 0 0 0,-1 1 0 0 0,1-1 0 0 0,0 0 0 0 0,0 0 0 0 0,0 1-1 0 0,1-1 1 0 0,-1 0 0 0 0,0 0 0 0 0,0 1-7 0 0,-1 0-1 0 0,1 0 0 0 0,0 0 0 0 0,0-1 1 0 0,-1 1-1 0 0,1 0 0 0 0,0 0 0 0 0,-1-1 1 0 0,1 1-1 0 0,0 0 0 0 0,-1-1 0 0 0,1 1 1 0 0,-1 0-1 0 0,0-1 0 0 0,1 1 0 0 0,-1-1 1 0 0,1 1-1 0 0,-1-1 0 0 0,0 1 0 0 0,1-1 1 0 0,-1 1-1 0 0,0-1 0 0 0,1 0 0 0 0,-1 1 1 0 0,0-1-1 0 0,0 0 0 0 0,0 0 0 0 0,1 0 0 0 0,-1 1 1 0 0,0-1-1 0 0,0 0 0 0 0,0 0 0 0 0,1 0 1 0 0,-1 0-1 0 0,0 0 0 0 0,0-1 0 0 0,0 1 1 0 0,1 0-1 0 0,-1 0 0 0 0,0 0 0 0 0,0-1 8 0 0,-35-7-337 0 0,35 7 336 0 0,-1 0-69 0 0,0 0 0 0 0,-1 0 0 0 0,1 1-1 0 0,-1-1 1 0 0,1 0 0 0 0,-1 1 0 0 0,1-1 0 0 0,-1 1-1 0 0,0 0 1 0 0,1 0 0 0 0,-1 0 0 0 0,1 0 0 0 0,-4 1 70 0 0,-4 9-3410 0 0,1 12-5247 0 0,6-14 2059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04:29.726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39 10330 0 0,'0'-1'142'0'0,"1"0"-1"0"0,-1 0 1 0 0,1 0-1 0 0,-1 0 0 0 0,1 0 1 0 0,-1 0-1 0 0,1 0 1 0 0,-1 0-1 0 0,1 1 1 0 0,0-1-1 0 0,0 0 0 0 0,-1 1 1 0 0,1-1-1 0 0,0 0 1 0 0,0 1-1 0 0,0-1 1 0 0,0 1-1 0 0,-1-1 1 0 0,1 1-1 0 0,0-1 0 0 0,0 1 1 0 0,0 0-1 0 0,0-1 1 0 0,0 1-1 0 0,0 0 1 0 0,0 0-1 0 0,0 0 0 0 0,0 0 1 0 0,0 0-1 0 0,1 0-141 0 0,43-2-246 0 0,-27 1 631 0 0,41-3 496 0 0,-78-5-9306 0 0,2 3 3185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04:32.529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15 141 5305 0 0,'-1'0'150'0'0,"1"0"-1"0"0,0 0 0 0 0,-1 1 1 0 0,1-1-1 0 0,0 0 1 0 0,-1 0-1 0 0,1 0 1 0 0,-1 0-1 0 0,1 0 0 0 0,0 0 1 0 0,-1 0-1 0 0,1 0 1 0 0,-1 0-1 0 0,1 0 1 0 0,0 0-1 0 0,-1 0 0 0 0,1 0 1 0 0,-1 0-1 0 0,1 0 1 0 0,0 0-1 0 0,-1-1 1 0 0,1 1-1 0 0,0 0 1 0 0,-1 0-1 0 0,1 0 0 0 0,-1-1 1 0 0,1 1-1 0 0,0 0 1 0 0,0 0-1 0 0,-1-1 1 0 0,1 1-1 0 0,0 0 0 0 0,-1-1 1 0 0,1 1-1 0 0,0 0 1 0 0,0-1-1 0 0,0 1 1 0 0,-1 0-1 0 0,1-1 0 0 0,0 1 1 0 0,0 0-1 0 0,0-1 1 0 0,0 1-1 0 0,0-1 1 0 0,0 1-1 0 0,0 0 0 0 0,0-1 1 0 0,0 1-1 0 0,0-1 1 0 0,0 1-150 0 0,17-22 3452 0 0,-11 16-3235 0 0,0 1 1 0 0,0 0 0 0 0,1 0 0 0 0,0 0-1 0 0,0 1 1 0 0,0 0 0 0 0,0 0-1 0 0,1 1 1 0 0,4-2-218 0 0,20-16-5 0 0,-30 20 3 0 0,-1-1 0 0 0,1 0 0 0 0,0 1 0 0 0,0-1 0 0 0,0 1 0 0 0,-1-1 0 0 0,1 1 0 0 0,1 0 0 0 0,-1 0 0 0 0,0 0 1 0 0,0 0-1 0 0,0 0 0 0 0,1 1 0 0 0,-1-1 0 0 0,0 0 0 0 0,0 1 0 0 0,1 0 0 0 0,-1 0 0 0 0,1 0 0 0 0,-1 0 0 0 0,0 0 0 0 0,1 0 0 0 0,-1 0 0 0 0,0 1 0 0 0,1-1 0 0 0,-1 1 0 0 0,0 0 0 0 0,0-1 0 0 0,0 1 0 0 0,1 0 1 0 0,1 2 1 0 0,6 2 21 0 0,0-1 1 0 0,0 0-1 0 0,1 0 1 0 0,-1-1-1 0 0,1 0 1 0 0,0-1-1 0 0,8 1-21 0 0,36 8 152 0 0,-39-7-103 0 0,0-2 0 0 0,1 0 0 0 0,0-1 1 0 0,-1-1-1 0 0,1 0 0 0 0,-1-1 0 0 0,1-1 0 0 0,-1-1 0 0 0,1 0 0 0 0,-1-1 0 0 0,1-1-49 0 0,5 0-6 0 0,-11 3 10 0 0,0 1 0 0 0,0 1 1 0 0,0 0-1 0 0,0 1 0 0 0,0 0 1 0 0,0 0-1 0 0,2 2-4 0 0,46 3 50 0 0,69-23-38 0 0,-105 16-6 0 0,-1-1 0 0 0,1-1 0 0 0,5-3-6 0 0,-6 2 2 0 0,0 1-1 0 0,0 0 0 0 0,7 2-1 0 0,-24 1-4 0 0,0 1-1 0 0,0 0 0 0 0,0 0 0 0 0,0 1 1 0 0,-1-1-1 0 0,1 1 0 0 0,0 0 0 0 0,-1 0 0 0 0,1 1 1 0 0,1 0 4 0 0,-2 0-5 0 0,1 0 1 0 0,0-1-1 0 0,0 1 1 0 0,0-1 0 0 0,0-1-1 0 0,0 1 1 0 0,0-1-1 0 0,0 0 1 0 0,1 0-1 0 0,2 0 5 0 0,15-1 3 0 0,1 1-1 0 0,-1 0 0 0 0,0 2 1 0 0,21 5-3 0 0,-24-5 18 0 0,-1-1 1 0 0,1 0 0 0 0,-1-2-1 0 0,1-1 1 0 0,0 0 0 0 0,-1-1-1 0 0,0-1 1 0 0,1-1-1 0 0,1-1-18 0 0,2-1 71 0 0,0 2 0 0 0,1 1 0 0 0,0 1-1 0 0,0 0 1 0 0,23 3-71 0 0,168 38-61 0 0,-197-38 82 0 0,-1 0 0 0 0,1-2 0 0 0,-1 1 0 0 0,1-2 0 0 0,-1-1 0 0 0,0 0 1 0 0,7-3-22 0 0,68-8-32 0 0,-64 12 42 0 0,68-3 67 0 0,0-4 0 0 0,46-13-77 0 0,-107 16-6 0 0,1 2 0 0 0,0 2 0 0 0,22 1 6 0 0,60-4 43 0 0,-34-1-151 0 0,40 5 108 0 0,-128 6-3857 0 0,-6 0-5283 0 0,9-5 4625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33.34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8 3873 0 0,'11'4'9391'0'0,"9"-2"-5482"0"0,14 3-3040 0 0,-30-3-836 0 0,0-1 0 0 0,1 0 0 0 0,-1 0 1 0 0,0-1-1 0 0,0 1 0 0 0,0-1 0 0 0,1 0 0 0 0,-1 0 1 0 0,0 0-1 0 0,0-1 0 0 0,1 0 0 0 0,-1 1 1 0 0,0-1-1 0 0,0-1 0 0 0,0 1 0 0 0,4-2-33 0 0,-7 2 10 0 0,1 0-1 0 0,-1 1 0 0 0,1-1 1 0 0,0 1-1 0 0,-1-1 0 0 0,1 1 1 0 0,-1 0-1 0 0,1 0 0 0 0,0 0 1 0 0,-1 0-1 0 0,1 0 1 0 0,0 0-1 0 0,0 0 0 0 0,-1 0 1 0 0,1 1-1 0 0,-1-1 0 0 0,1 1 1 0 0,0-1-1 0 0,0 1-9 0 0,0 0 6 0 0,0 0-1 0 0,-1-1 1 0 0,1 1-1 0 0,0-1 1 0 0,0 1-1 0 0,0-1 1 0 0,0 0-1 0 0,0 0 1 0 0,0 0-1 0 0,0 0 1 0 0,0 0-1 0 0,0 0 1 0 0,0-1-1 0 0,0 1 1 0 0,-1-1-1 0 0,1 1 1 0 0,0-1-1 0 0,0 0 1 0 0,0 1-1 0 0,0-1-5 0 0,0-1 38 0 0,0 2 0 0 0,0-1-1 0 0,0 0 1 0 0,1 0-1 0 0,-1 1 1 0 0,0-1 0 0 0,0 1-1 0 0,1 0 1 0 0,-1-1-1 0 0,0 1 1 0 0,1 0 0 0 0,-1 0-1 0 0,0 1 1 0 0,1-1-1 0 0,-1 0 1 0 0,2 2-38 0 0,-1-2 12 0 0,0 1 0 0 0,0-1 0 0 0,1 0 0 0 0,-1 1 0 0 0,0-1 0 0 0,0-1 0 0 0,0 1 0 0 0,1 0 0 0 0,-1-1 0 0 0,0 0-12 0 0,0 1 19 0 0,0 0 1 0 0,0-1-1 0 0,0 1 1 0 0,0 1-1 0 0,0-1 1 0 0,0 0-1 0 0,0 1 1 0 0,0-1-1 0 0,-1 1 1 0 0,1 0-1 0 0,0 0-19 0 0,1 0 18 0 0,-1 0 0 0 0,1 0-1 0 0,-1 0 1 0 0,1-1 0 0 0,-1 1-1 0 0,1-1 1 0 0,-1 0 0 0 0,1 0-1 0 0,2-1-17 0 0,18-4 29 0 0,0 2-1 0 0,0 0 0 0 0,0 1 1 0 0,13 2-29 0 0,70 17-179 0 0,-42-28 272 0 0,31 17 66 0 0,-57-13 30 0 0,-36 6-173 0 0,0-1 0 0 0,1 1 1 0 0,0 0-1 0 0,-1 0 0 0 0,1 0 0 0 0,0 1 0 0 0,0-1 1 0 0,-1 1-1 0 0,1 0 0 0 0,0 0 0 0 0,0 0 0 0 0,-1 1 1 0 0,1-1-1 0 0,0 1 0 0 0,-1 0 0 0 0,1 0 0 0 0,0 0 1 0 0,-1 1-1 0 0,1-1 0 0 0,-1 1 0 0 0,0 0 0 0 0,2 1-16 0 0,-5-3 22 0 0,0-11-1166 0 0,-1 11 188 0 0,-1 1 1 0 0,0-1 0 0 0,1 1 0 0 0,-1-1 0 0 0,0 1 0 0 0,1 0-1 0 0,-1 0 1 0 0,1 0 0 0 0,-1-1 0 0 0,1 2 0 0 0,-1-1 0 0 0,1 0-1 0 0,0 0 1 0 0,-2 1 955 0 0,-1 2-4433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05.29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1553 1380 6745 0 0,'7'0'2539'0'0,"-5"0"3001"0"0,-28 13-2714 0 0,-172 161 306 0 0,149-137-2868 0 0,-1-2 0 0 0,-1-2 0 0 0,-1-3 0 0 0,-2-2 0 0 0,-21 6-264 0 0,32-16 50 0 0,-2-2 1 0 0,1-2-1 0 0,-2-2 1 0 0,0-2-1 0 0,0-2 1 0 0,0-2-1 0 0,-11-2-50 0 0,33-3-5 0 0,0-1-1 0 0,0-1 0 0 0,0-2 0 0 0,0 0 0 0 0,0-1 0 0 0,1-2 0 0 0,0 0 0 0 0,0-1 0 0 0,0-2 0 0 0,1 0 0 0 0,1-1 0 0 0,-1-2 0 0 0,2 0 0 0 0,-1-1 0 0 0,2-1 0 0 0,0 0 0 0 0,0-2 0 0 0,2 0 1 0 0,0-1-1 0 0,1-1 0 0 0,0-1 0 0 0,2 0 0 0 0,0-1 0 0 0,-4-9 6 0 0,-1-4-20 0 0,2-1 1 0 0,2 0 0 0 0,0 0-1 0 0,3-2 1 0 0,1 0 0 0 0,1 0-1 0 0,2-1 1 0 0,2 0-1 0 0,1 0 1 0 0,2-1 0 0 0,2 1-1 0 0,1-1 1 0 0,2 1 0 0 0,1-1-1 0 0,2 1 1 0 0,2 0-1 0 0,1 0 1 0 0,2 1 0 0 0,14-34 19 0 0,5 0-75 0 0,2 0 0 0 0,4 2 1 0 0,2 2-1 0 0,3 1 0 0 0,38-45 75 0 0,-50 74-103 0 0,2 2 0 0 0,1 1 0 0 0,1 1 0 0 0,2 2 0 0 0,1 1 0 0 0,1 2 0 0 0,1 2 0 0 0,2 1-1 0 0,0 2 1 0 0,18-6 103 0 0,-38 19-48 0 0,2 1 0 0 0,-1 1 0 0 0,1 1 0 0 0,0 1 0 0 0,1 0 0 0 0,-1 2-1 0 0,1 1 1 0 0,-1 0 0 0 0,1 2 0 0 0,0 0 0 0 0,-1 2 0 0 0,1 0 0 0 0,0 1 0 0 0,-1 1-1 0 0,0 1 1 0 0,0 2 0 0 0,-1-1 0 0 0,1 2 0 0 0,-1 1 0 0 0,-1 1 0 0 0,0 0-1 0 0,17 13 49 0 0,-10-2 0 0 0,-2 0-1 0 0,0 2 0 0 0,-2 1 1 0 0,0 0-1 0 0,-2 2 0 0 0,-1 0 0 0 0,-1 1 1 0 0,-1 1-1 0 0,-2 1 0 0 0,0 0 0 0 0,-2 1 1 0 0,-2 1-1 0 0,7 25 1 0 0,4 27-20 0 0,-4 0 0 0 0,-4 2 0 0 0,-3 0 0 0 0,-2 59 20 0 0,-10 74 5 0 0,0-11-3947 0 0,8-150-4074 0 0,-6-46 3042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24.337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4731 4347 5977 0 0,'-3'7'1059'0'0,"9"-20"-590"0"0,11-22 264 0 0,-7-1 287 0 0,-8 26-856 0 0,0 1 0 0 0,1 0 0 0 0,0 0 0 0 0,0 0 0 0 0,1 0 0 0 0,1 0-164 0 0,-5 9 109 0 0,0 0 0 0 0,0 0-1 0 0,0 0 1 0 0,0 0 0 0 0,0 0 0 0 0,1 0-1 0 0,-1 0 1 0 0,0 0 0 0 0,0 0 0 0 0,0 1-1 0 0,0-1 1 0 0,0 0 0 0 0,0 0-1 0 0,0 0 1 0 0,0 0 0 0 0,0 0 0 0 0,1 0-1 0 0,-1 0 1 0 0,0 0 0 0 0,0 0 0 0 0,0 0-1 0 0,0-1 1 0 0,0 1 0 0 0,0 0 0 0 0,0 0-1 0 0,0 0 1 0 0,0 0 0 0 0,0 0 0 0 0,1 0-1 0 0,-1 0 1 0 0,0 0 0 0 0,0 0-1 0 0,0 0 1 0 0,0 0 0 0 0,0 0 0 0 0,0 0-109 0 0,-5 18 1352 0 0,-10 23-668 0 0,-13 27-178 0 0,6-10 124 0 0,-3-1 0 0 0,-2-1 0 0 0,-25 37-630 0 0,14-35 150 0 0,-3-1-1 0 0,-1-2 0 0 0,-3-3 1 0 0,-3-1-1 0 0,-1-2 0 0 0,-3-3 1 0 0,-1-2-1 0 0,-3-2 1 0 0,-42 24-150 0 0,61-44 139 0 0,-178 103 816 0 0,-41 8-955 0 0,180-98 158 0 0,0-4 0 0 0,-2-3 1 0 0,-1-3-1 0 0,-2-4 0 0 0,-40 4-158 0 0,45-14 54 0 0,0-3 0 0 0,-1-4 0 0 0,1-3 0 0 0,-1-4 0 0 0,1-2 0 0 0,0-4 0 0 0,-24-8-54 0 0,43 4 37 0 0,0-3 1 0 0,1-2-1 0 0,0-2 0 0 0,2-3 1 0 0,0-2-1 0 0,2-2 0 0 0,1-3 1 0 0,1-2-1 0 0,-35-30-37 0 0,-108-99-64 0 0,6-8 1 0 0,9-8 0 0 0,7-7-1 0 0,-135-191 64 0 0,222 261 9 0 0,-21-24-157 0 0,7-4 1 0 0,-32-70 147 0 0,61 80-49 0 0,7-2 1 0 0,5-3-1 0 0,6-2 1 0 0,7-2-1 0 0,6-2 1 0 0,6-2-1 0 0,6-1 1 0 0,4-30 48 0 0,14 72-188 0 0,4 0 1 0 0,5-1-1 0 0,5 1 1 0 0,4 0-1 0 0,5 1 1 0 0,4 0-1 0 0,19-52 188 0 0,-7 52-84 0 0,4 2 0 0 0,4 1 0 0 0,5 3 0 0 0,4 1 0 0 0,24-30 84 0 0,-30 59-36 0 0,3 1 0 0 0,2 3 0 0 0,4 2 0 0 0,2 2 0 0 0,3 2 0 0 0,2 3 0 0 0,37-25 36 0 0,-39 39-4 0 0,1 3-1 0 0,2 3 1 0 0,2 2-1 0 0,1 2 0 0 0,1 4 1 0 0,1 2-1 0 0,1 3 1 0 0,1 3-1 0 0,0 2 1 0 0,1 4-1 0 0,1 3 0 0 0,0 2 1 0 0,0 4-1 0 0,1 2 1 0 0,-1 4-1 0 0,0 2 1 0 0,0 3-1 0 0,-1 4 1 0 0,44 13 4 0 0,18 13 208 0 0,-1 6 1 0 0,115 57-209 0 0,232 145 9 0 0,-341-168-67 0 0,-3 5 0 0 0,-4 6 1 0 0,-4 6-1 0 0,9 16 58 0 0,-61-45-65 0 0,-3 2 1 0 0,-4 3-1 0 0,-3 3 1 0 0,-2 2-1 0 0,-5 3 1 0 0,-2 2-1 0 0,7 24 65 0 0,17 53-5 0 0,-7 3 0 0 0,-7 3 0 0 0,-7 2 0 0 0,-7 3 0 0 0,-5 12 5 0 0,65 374 444 0 0,-10 114-444 0 0,-57-256-2853 0 0,-17-1-4484 0 0,-21-294 1176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39.61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10 904 7186 0 0,'0'0'257'0'0,"0"1"1"0"0,0 0 0 0 0,0 0-1 0 0,0-1 1 0 0,0 1 0 0 0,0 0-1 0 0,0 0 1 0 0,0-1 0 0 0,0 1-1 0 0,-1 0 1 0 0,1 0-1 0 0,0-1 1 0 0,0 1 0 0 0,-1 0-1 0 0,1-1 1 0 0,0 1 0 0 0,-1 0-1 0 0,1-1 1 0 0,-1 1 0 0 0,1-1-1 0 0,-1 1 1 0 0,1-1 0 0 0,-1 1-1 0 0,0-1 1 0 0,1 1-258 0 0,0-2 76 0 0,-1 1 1 0 0,1 0-1 0 0,0-1 1 0 0,0 1-1 0 0,0-1 0 0 0,-1 1 1 0 0,1-1-1 0 0,0 1 0 0 0,0 0 1 0 0,0-1-1 0 0,0 1 0 0 0,0-1 1 0 0,0 1-1 0 0,0-1 0 0 0,0 1 1 0 0,0-1-1 0 0,0 1 0 0 0,0-1 1 0 0,0 1-1 0 0,0 0 1 0 0,0-1-1 0 0,1 1 0 0 0,-1-1 1 0 0,0 1-1 0 0,0-1 0 0 0,0 1 1 0 0,1 0-1 0 0,-1-1 0 0 0,0 1 1 0 0,0 0-1 0 0,1-1 0 0 0,-1 1 1 0 0,0 0-1 0 0,1-1 0 0 0,-1 1 1 0 0,1 0-1 0 0,-1-1 1 0 0,0 1-1 0 0,1 0-76 0 0,43-62 493 0 0,3 2 1 0 0,2 3-1 0 0,3 1 0 0 0,20-13-493 0 0,236-191 170 0 0,-133 119 75 0 0,-164 131-229 0 0,20-16 151 0 0,27-29-167 0 0,-50 47-9 0 0,-2 0 0 0 0,1 0 0 0 0,-1 0 1 0 0,0-1-1 0 0,-1 0 0 0 0,0 0 0 0 0,0 0 1 0 0,-1-1-1 0 0,0 0 0 0 0,0-2 9 0 0,-6 4-1676 0 0,-9 13-569 0 0,-20 21-2905 0 0,20-16 2499 0 0,2-3-1866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39.94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14 9538 0 0,'36'-3'4788'0'0,"-27"0"-4577"0"0,1 1 0 0 0,1 0 1 0 0,-1 0-1 0 0,0 1 0 0 0,0 1 0 0 0,1 0 1 0 0,-1 0-1 0 0,0 1 0 0 0,1 0 0 0 0,-1 0 1 0 0,0 2-1 0 0,0-1 0 0 0,2 2-211 0 0,-7-2 45 0 0,0 0 1 0 0,0 1-1 0 0,-1-1 0 0 0,1 1 0 0 0,0 0 0 0 0,-1 1 0 0 0,0-1 1 0 0,0 1-1 0 0,0 0 0 0 0,0 0 0 0 0,0 0 0 0 0,-1 0 0 0 0,0 1 1 0 0,0-1-1 0 0,0 1 0 0 0,0 0 0 0 0,-1 0 0 0 0,0 0 0 0 0,0 0 0 0 0,0 0 1 0 0,-1 1-1 0 0,0-1 0 0 0,0 0 0 0 0,0 1 0 0 0,0 1-45 0 0,0 14 63 0 0,0-1-1 0 0,-1 0 1 0 0,-1 1-1 0 0,-2-1 1 0 0,1 0-1 0 0,-7 19-62 0 0,-9 26-159 0 0,-13 28 159 0 0,12-41-3366 0 0,3 1 0 0 0,-3 23 3366 0 0,14-49-3010 0 0,2-2-2696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3.37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0 3337 6689 0 0,'1'-16'8697'0'0,"1"-16"-6187"0"0,0 13-2323 0 0,2 0 0 0 0,0 0 0 0 0,0 1 0 0 0,2-1 1 0 0,0 1-1 0 0,2 0 0 0 0,0 0 0 0 0,1 0-187 0 0,19-48 54 0 0,190-569 935 0 0,-68 189-166 0 0,-29 93-571 0 0,140-389 375 0 0,50-2 281 0 0,-301 722-859 0 0,12-33 230 0 0,-21 52-280 0 0,0 0 1 0 0,-1-1-1 0 0,1 1 1 0 0,-1 0-1 0 0,0-1 1 0 0,0 1-1 0 0,0 0 1 0 0,0-1-1 0 0,-1 1 1 0 0,1-1-1 0 0,-1 1 1 0 0,0 0-1 0 0,0 0 1 0 0,0 0-1 0 0,-1-3 1 0 0,-2 1-2030 0 0,-6 5-9068 0 0,0 2 7983 0 0,4-2-1511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3.858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1 275 7258 0 0,'3'17'2747'0'0,"4"-18"208"0"0,14-28 1450 0 0,-10 12-4137 0 0,26-34 829 0 0,-14 18-788 0 0,2 2 0 0 0,24-26-309 0 0,-42 50-4 0 0,0 0 0 0 0,1 0 0 0 0,-1 1 1 0 0,2 0-1 0 0,-1 0 0 0 0,1 1 0 0 0,0 0 0 0 0,0 0 0 0 0,0 1 0 0 0,1 1 0 0 0,-1-1 0 0 0,1 1 0 0 0,4 0 4 0 0,-8 2 0 0 0,0 1-1 0 0,0-1 0 0 0,0 1 0 0 0,0 0 0 0 0,0 1 0 0 0,0 0 0 0 0,0 0 0 0 0,0 0 1 0 0,-1 0-1 0 0,1 1 0 0 0,0 0 0 0 0,-1 0 0 0 0,1 1 0 0 0,-1-1 0 0 0,5 4 1 0 0,-2 0 10 0 0,1 0-1 0 0,-1 1 1 0 0,0 0-1 0 0,-1 1 1 0 0,1 0-1 0 0,-1 0 1 0 0,-1 0 0 0 0,5 8-10 0 0,2 7 32 0 0,0 0 0 0 0,-2 1 1 0 0,-1 0-1 0 0,-1 0 0 0 0,-1 1 1 0 0,-1 0-1 0 0,-1 2-32 0 0,13 101 292 0 0,-11-61-2579 0 0,4-1-6110 0 0,-9-54 2435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00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74 18 7346 0 0,'-5'7'256'0'0,"1"0"1"0"0,0 0-1 0 0,0 0 1 0 0,0 1 0 0 0,1 0-1 0 0,0 0 1 0 0,1 0 0 0 0,-1 0-1 0 0,2 0 1 0 0,-1 0-1 0 0,1 1 1 0 0,0-1 0 0 0,1 1-1 0 0,0-1 1 0 0,0 0-1 0 0,1 1 1 0 0,0-1 0 0 0,1 0-1 0 0,-1 1 1 0 0,2-1 0 0 0,-1 0-1 0 0,1 0 1 0 0,1 2-257 0 0,3 7 9 0 0,1 0 1 0 0,0 0 0 0 0,1-1-1 0 0,1 0 1 0 0,0-1 0 0 0,1 0-1 0 0,1 0 1 0 0,0-1 0 0 0,1-1-1 0 0,4 3-9 0 0,-10-10-3 0 0,0-1-1 0 0,1 0 0 0 0,-1-1 1 0 0,1 1-1 0 0,0-2 1 0 0,0 1-1 0 0,0-1 0 0 0,0 0 1 0 0,0-1-1 0 0,1 0 1 0 0,-1 0-1 0 0,1-1 0 0 0,0 0 1 0 0,-1 0-1 0 0,1-1 1 0 0,0 0-1 0 0,0-1 0 0 0,-1 0 1 0 0,1 0-1 0 0,2-1 4 0 0,-9 1 65 0 0,-1 0 0 0 0,1-1 0 0 0,0 1 0 0 0,0 0 0 0 0,-1-1 0 0 0,1 0 0 0 0,0 1 0 0 0,-1-1 0 0 0,0 0 0 0 0,1 1 0 0 0,-1-1 0 0 0,0 0 0 0 0,0 0 0 0 0,0 0 0 0 0,0 0 0 0 0,0 0 0 0 0,-1 0 0 0 0,1-1-1 0 0,-1 1 1 0 0,1 0 0 0 0,-1 0 0 0 0,0 0 0 0 0,0-1 0 0 0,0 1 0 0 0,0 0 0 0 0,0 0 0 0 0,0 0 0 0 0,-1-1 0 0 0,1 0-65 0 0,-15-70 781 0 0,14 68-749 0 0,-8-25 137 0 0,-2 0 0 0 0,0 0 0 0 0,-2 1 0 0 0,-10-16-169 0 0,18 36 80 0 0,-1-1-1 0 0,0 1 0 0 0,0-1 1 0 0,-1 2-1 0 0,0-1 0 0 0,-1 1 1 0 0,1 0-1 0 0,-2 1 0 0 0,1 0 0 0 0,-1 0 1 0 0,0 0-1 0 0,-1 2 0 0 0,1-1 1 0 0,-9-3-80 0 0,13 8-23 0 0,1 0 1 0 0,-1 0-1 0 0,0 0 0 0 0,0 0 1 0 0,0 1-1 0 0,0 0 0 0 0,-1 0 1 0 0,1 0-1 0 0,0 1 1 0 0,0-1-1 0 0,0 1 0 0 0,0 1 1 0 0,1-1-1 0 0,-1 1 0 0 0,0-1 1 0 0,0 1-1 0 0,1 1 1 0 0,-1-1-1 0 0,1 1 0 0 0,0-1 1 0 0,0 1-1 0 0,0 0 0 0 0,-3 3 23 0 0,3-2-302 0 0,0 0 0 0 0,0 0 0 0 0,0 1 0 0 0,0-1 0 0 0,1 1-1 0 0,-1 0 1 0 0,1 0 0 0 0,1 0 0 0 0,-1 0 0 0 0,1 0-1 0 0,0 1 1 0 0,0-1 0 0 0,0 1 0 0 0,1-1 0 0 0,0 1-1 0 0,0 0 1 0 0,0 0 0 0 0,1-1 0 0 0,-1 1 0 0 0,2 3 302 0 0,-1-7-204 0 0,0-1 1 0 0,1 0 0 0 0,-1 0-1 0 0,0 0 1 0 0,1 0-1 0 0,-1 0 1 0 0,1 1-1 0 0,0-1 1 0 0,-1 0 0 0 0,1 0-1 0 0,0 0 1 0 0,-1-1-1 0 0,1 1 1 0 0,0 0 0 0 0,0 0-1 0 0,0 0 1 0 0,0-1-1 0 0,0 1 1 0 0,0 0 0 0 0,0-1-1 0 0,0 1 1 0 0,0-1-1 0 0,0 1 1 0 0,0-1 0 0 0,1 1 203 0 0,4 0-3835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47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101 2 7234 0 0,'-1'0'183'0'0,"0"-1"0"0"0,0 1 0 0 0,0 0-1 0 0,0 0 1 0 0,0 0 0 0 0,-1 0 0 0 0,1 0 0 0 0,0 0 0 0 0,0 0 0 0 0,0 0 0 0 0,0 0 0 0 0,0 1 0 0 0,0-1 0 0 0,0 0 0 0 0,0 1 0 0 0,0-1 0 0 0,0 1 0 0 0,0-1 0 0 0,0 1 0 0 0,0-1 0 0 0,0 1 0 0 0,1 0 0 0 0,-1-1 0 0 0,0 1 0 0 0,0 0 0 0 0,0 0 0 0 0,1 0 0 0 0,-1-1 0 0 0,1 1 0 0 0,-1 0 0 0 0,0 0-183 0 0,-28 35 1087 0 0,25-31-626 0 0,-1 2-339 0 0,0 0 0 0 0,1 0 1 0 0,0 1-1 0 0,1-1 1 0 0,0 1-1 0 0,0 0 0 0 0,0 0 1 0 0,1 0-1 0 0,0 1 0 0 0,1-1 1 0 0,0 0-1 0 0,0 1 0 0 0,1 2-122 0 0,0-8-11 0 0,0 0 0 0 0,0 0 0 0 0,0 0 0 0 0,0-1 0 0 0,0 1 0 0 0,1 0 0 0 0,-1 0 0 0 0,1 0-1 0 0,0 0 1 0 0,0-1 0 0 0,0 1 0 0 0,0 0 0 0 0,0-1 0 0 0,1 1 0 0 0,-1-1 0 0 0,1 1 0 0 0,0-1 0 0 0,0 0-1 0 0,0 1 1 0 0,0-1 0 0 0,0 0 0 0 0,0 0 0 0 0,0-1 0 0 0,1 1 0 0 0,-1 0 0 0 0,1-1 0 0 0,-1 0-1 0 0,1 1 1 0 0,-1-1 0 0 0,1 0 0 0 0,0 0 0 0 0,0 0 0 0 0,0-1 0 0 0,-1 1 0 0 0,1-1 0 0 0,0 0 0 0 0,0 1-1 0 0,0-1 1 0 0,0-1 11 0 0,4 1-24 0 0,0-2 1 0 0,0 1-1 0 0,-1-1 0 0 0,1 0 0 0 0,0-1 0 0 0,-1 1 0 0 0,0-1 0 0 0,0-1 0 0 0,0 1 0 0 0,0-1 1 0 0,0 0-1 0 0,-1 0 0 0 0,4-4 24 0 0,-4 3 7 0 0,1 1 0 0 0,-1 0 0 0 0,1 0 0 0 0,0 0 0 0 0,0 1 0 0 0,0-1 0 0 0,0 2 0 0 0,0-1 0 0 0,1 1 0 0 0,0-1 0 0 0,-1 2 1 0 0,1-1-1 0 0,5 0-7 0 0,-11 2 10 0 0,-1 0 0 0 0,1 0 1 0 0,0 0-1 0 0,0 0 1 0 0,-1 0-1 0 0,1 0 1 0 0,0 0-1 0 0,-1 0 0 0 0,1 0 1 0 0,0 1-1 0 0,-1-1 1 0 0,1 0-1 0 0,0 0 1 0 0,-1 1-1 0 0,1-1 0 0 0,0 0 1 0 0,-1 1-1 0 0,1-1 1 0 0,-1 1-1 0 0,1-1 0 0 0,0 0 1 0 0,-1 1-1 0 0,0-1 1 0 0,1 1-1 0 0,-1 0 1 0 0,1-1-1 0 0,-1 1 0 0 0,1-1 1 0 0,-1 1-1 0 0,0 0 1 0 0,0-1-1 0 0,1 1 1 0 0,-1 0-1 0 0,0 0-10 0 0,0 1 22 0 0,0 0 1 0 0,0 1-1 0 0,0-1 1 0 0,0 0-1 0 0,-1 0 1 0 0,1 0-1 0 0,-1 1 1 0 0,0-1-1 0 0,1 0 1 0 0,-1 0-1 0 0,-1 2-22 0 0,-2 4 37 0 0,-1 1 0 0 0,0-1-1 0 0,0-1 1 0 0,-1 1 0 0 0,-3 3-37 0 0,-18 17-340 0 0,-18 18-1743 0 0,14-21-3006 0 0,24-22 2610 0 0,4-2-1516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80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100 79 8002 0 0,'-2'-1'181'0'0,"0"0"1"0"0,0 0-1 0 0,0-1 1 0 0,1 1-1 0 0,-1 0 0 0 0,0-1 1 0 0,1 1-1 0 0,-1-1 1 0 0,1 1-1 0 0,-1-1 1 0 0,1 0-1 0 0,0 1 1 0 0,0-1-1 0 0,0 0 0 0 0,0 0 1 0 0,0 0-1 0 0,0 0 1 0 0,0 0-1 0 0,1 0 1 0 0,-1 0-1 0 0,1 0 1 0 0,-1-2-182 0 0,0 1 258 0 0,0 0 0 0 0,0 0 0 0 0,0-1 0 0 0,-1 1 0 0 0,1 0 1 0 0,-1 1-1 0 0,0-1 0 0 0,0 0 0 0 0,0 0 0 0 0,-1-1-258 0 0,2 3 57 0 0,0 1-1 0 0,1 0 1 0 0,-1-1-1 0 0,0 1 1 0 0,1-1-1 0 0,-1 1 0 0 0,0 0 1 0 0,0-1-1 0 0,1 1 1 0 0,-1 0-1 0 0,0 0 1 0 0,0 0-1 0 0,0 0 1 0 0,1-1-1 0 0,-1 1 1 0 0,0 0-1 0 0,0 0 1 0 0,0 1-1 0 0,0-1 1 0 0,1 0-1 0 0,-1 0 1 0 0,0 0-1 0 0,0 0 1 0 0,1 1-1 0 0,-1-1 1 0 0,0 0-1 0 0,0 1 1 0 0,1-1-1 0 0,-1 1 1 0 0,0-1-1 0 0,1 1-56 0 0,-16 25 559 0 0,4 35-586 0 0,12-49 18 0 0,0 0-1 0 0,1 0 0 0 0,0-1 0 0 0,0 1 1 0 0,2 0-1 0 0,-1-1 0 0 0,1 0 0 0 0,1 1 10 0 0,-2-7-26 0 0,0 0 0 0 0,0 0 0 0 0,0 0 0 0 0,1-1 0 0 0,-1 1 0 0 0,1-1 0 0 0,0 0 0 0 0,0 1 0 0 0,1-1 0 0 0,0-1 0 0 0,-1 1-1 0 0,1 0 1 0 0,0-1 0 0 0,1 0 0 0 0,-1 0 0 0 0,0 0 0 0 0,1-1 0 0 0,0 1 0 0 0,0-1 26 0 0,-2-1-74 0 0,0 0 1 0 0,1-1-1 0 0,-1 1 1 0 0,0-1-1 0 0,0 0 0 0 0,1 0 1 0 0,-1 0-1 0 0,0 0 1 0 0,1-1-1 0 0,-1 1 1 0 0,0-1-1 0 0,0 0 0 0 0,1 0 1 0 0,-1 0-1 0 0,0 0 1 0 0,0-1-1 0 0,0 1 1 0 0,0-1-1 0 0,-1 0 1 0 0,1 1-1 0 0,0-1 0 0 0,-1-1 1 0 0,1 1-1 0 0,-1 0 1 0 0,0-1-1 0 0,1 1 1 0 0,-1-1-1 0 0,0 0 0 0 0,-1 1 1 0 0,1-1-1 0 0,0 0 1 0 0,0-2 73 0 0,4-7-1138 0 0,0 0 0 0 0,0 0 1 0 0,-1 0-1 0 0,-1-1 0 0 0,0 0 0 0 0,-1 0 1 0 0,1-6 1137 0 0,-3 9-3334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14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110 132 5049 0 0,'-2'4'617'0'0,"0"-1"1"0"0,1 1-1 0 0,0-1 0 0 0,-1 1 1 0 0,1-1-1 0 0,1 1 0 0 0,-1 0 1 0 0,1 0-1 0 0,-1-1 0 0 0,1 1 1 0 0,0 0-1 0 0,0 0 0 0 0,1-1 1 0 0,-1 1-1 0 0,1 0 0 0 0,0 0 1 0 0,0 0-618 0 0,1 2 304 0 0,1-1 1 0 0,-1 1 0 0 0,1-1 0 0 0,0 1 0 0 0,1-1-1 0 0,-1 0 1 0 0,1-1 0 0 0,0 1 0 0 0,0 0 0 0 0,2 0-305 0 0,15 12-538 0 0,0-1 1 0 0,1 0 0 0 0,1-2-1 0 0,19 9 538 0 0,-6-3 608 0 0,-28-14 33 0 0,11 4-6197 0 0,-29-28-504 0 0,3 10 2321 0 0</inkml:trace>
  <inkml:trace contextRef="#ctx0" brushRef="#br0" timeOffset="1">30 35 7690 0 0,'-19'-5'3184'0'0,"9"1"-1455"0"0,26-12-6528 0 0,-12 12 3319 0 0,-1-1-2564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39.74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12 5425 0 0,'16'3'6419'0'0,"8"-15"353"0"0,22 10-4952 0 0,-33 3-1518 0 0,4-2-216 0 0,-13 1-51 0 0,-1 0 0 0 0,0 0 0 0 0,0 0 0 0 0,0 0 0 0 0,0 0 0 0 0,0 1 1 0 0,0 0-1 0 0,0-1 0 0 0,0 1 0 0 0,0 0 0 0 0,0 0 0 0 0,-1 1 0 0 0,1-1 0 0 0,1 1-35 0 0,1 2 32 0 0,2-1-1 0 0,-1 0 1 0 0,0 0-1 0 0,1-1 1 0 0,-1 1-1 0 0,1-2 1 0 0,-1 1-1 0 0,1-1 0 0 0,0 1 1 0 0,0-2-1 0 0,0 1 1 0 0,0-1-1 0 0,0 0 1 0 0,0-1-1 0 0,6 0-31 0 0,79-7 78 0 0,-83 7-87 0 0,0 0 1 0 0,0 1 0 0 0,0 0-1 0 0,0 1 1 0 0,7 1 8 0 0,19 1 86 0 0,-12-4-87 0 0,0 2 1 0 0,1 1-1 0 0,16 4 1 0 0,-2-5-99 0 0,-33-2 94 0 0,-1 1-1 0 0,1 0 1 0 0,-1 0-1 0 0,1 0 1 0 0,-1 1-1 0 0,1-1 1 0 0,-1 1-1 0 0,0 0 0 0 0,1 0 1 0 0,-1 1-1 0 0,1 0 6 0 0,0-1 10 0 0,-1 1-1 0 0,0-1 1 0 0,1 0-1 0 0,-1-1 1 0 0,1 1-1 0 0,-1-1 1 0 0,1 0-1 0 0,1 0-9 0 0,26 3-73 0 0,46 13 78 0 0,-57-18-809 0 0,-23 4-5729 0 0,-7 8 892 0 0,6-8 3351 0 0,1 0-2053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47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0 0 8898 0 0,'1'6'335'0'0,"0"0"0"0"0,0-1 0 0 0,0 0 0 0 0,1 1 1 0 0,0-1-1 0 0,0 0 0 0 0,0 0 0 0 0,1 0 0 0 0,0 0 0 0 0,0 0 0 0 0,0 0 1 0 0,0-1-1 0 0,1 1 0 0 0,0-1 0 0 0,0 0 0 0 0,0 0 0 0 0,0-1-335 0 0,18 16 181 0 0,0-1 0 0 0,22 13-181 0 0,-22-16 276 0 0,28 23-327 0 0,30 20-194 0 0,-23-28-3176 0 0,-57-31 3353 0 0,0 1 0 0 0,0 0 1 0 0,-1 0-1 0 0,1 0 1 0 0,0 0-1 0 0,0-1 0 0 0,0 1 1 0 0,0 0-1 0 0,0 0 0 0 0,0 0 1 0 0,0 0-1 0 0,0-1 0 0 0,0 1 1 0 0,0 0-1 0 0,0 0 0 0 0,0 0 1 0 0,0 0-1 0 0,0-1 0 0 0,0 1 1 0 0,0 0-1 0 0,0 0 0 0 0,0 0 1 0 0,0 0-1 0 0,0-1 0 0 0,1 1 1 0 0,-1 0-1 0 0,0 0 0 0 0,0 0 1 0 0,0 0-1 0 0,0-1 0 0 0,0 1 1 0 0,0 0-1 0 0,0 0 0 0 0,1 0 1 0 0,-1 0-1 0 0,0 0 1 0 0,0 0-1 0 0,0 0 0 0 0,0 0 1 0 0,0-1-1 0 0,1 1 0 0 0,-1 0 1 0 0,0 0-1 0 0,0 0 0 0 0,0 0 1 0 0,0 0-1 0 0,1 0 0 0 0,-1 0 1 0 0,0 0-1 0 0,0 0 0 0 0,0 0 1 0 0,1 0-1 0 0,-1 0 0 0 0,0 0 1 0 0,0 0-1 0 0,0 0 0 0 0,0 0 1 0 0,1 0-1 0 0,-1 0 0 0 0,0 0 1 0 0,0 1-1 0 0,0-1 0 0 0,0 0 1 0 0,0 0-1 0 0,1 0 68 0 0,-10-16-913 0 0,8 14 273 0 0,-4-5-2717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80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 8322 0 0,'0'13'1195'0'0,"0"1"0"0"0,1 0 0 0 0,1 0 1 0 0,1-1-1 0 0,0 1 0 0 0,0-1 0 0 0,3 3-1195 0 0,-1-3 60 0 0,1-1 0 0 0,0-1 0 0 0,1 1 0 0 0,0-1 0 0 0,1 0 0 0 0,0-1 0 0 0,1 0 0 0 0,0 0 0 0 0,0-1 0 0 0,1 0 0 0 0,6 4-60 0 0,67 49-12 0 0,13 11-654 0 0,-39-17-3547 0 0,-56-55 3975 0 0,-1 0 118 0 0,0-1-1 0 0,0 0 1 0 0,0 1 0 0 0,0-1 0 0 0,0 0-1 0 0,0 1 1 0 0,0-1 0 0 0,1 0 0 0 0,-1 1-1 0 0,0-1 1 0 0,0 0 0 0 0,1 1-1 0 0,-1-1 1 0 0,0 0 0 0 0,0 1 0 0 0,1-1-1 0 0,-1 0 1 0 0,0 0 0 0 0,1 1 0 0 0,-1-1-1 0 0,0 0 1 0 0,1 0 0 0 0,-1 0 0 0 0,0 0-1 0 0,1 1 1 0 0,-1-1 0 0 0,0 0 0 0 0,1 0-1 0 0,-1 0 1 0 0,0 0 0 0 0,1 0-1 0 0,-1 0 1 0 0,1 0 0 0 0,-1 0 0 0 0,0 0-1 0 0,1 0 1 0 0,-1 0 0 0 0,1 0 0 0 0,-1 0-1 0 0,0-1 1 0 0,1 1 0 0 0,-1 0 0 0 0,0 0-1 0 0,1 0 1 0 0,-1 0 0 0 0,0-1 0 0 0,1 1-1 0 0,-1 0 1 0 0,0 0 0 0 0,1-1 0 0 0,-1 1-1 0 0,0 0 121 0 0,2-5-3933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14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170 21 7874 0 0,'-2'-2'537'0'0,"0"0"1"0"0,-1 0 0 0 0,0 0 0 0 0,1 0-1 0 0,-1 1 1 0 0,0-1 0 0 0,0 1-1 0 0,0 0 1 0 0,0 0 0 0 0,0 0 0 0 0,0 0-1 0 0,0 0 1 0 0,0 1 0 0 0,-1-1-538 0 0,-2 1 232 0 0,1-1 0 0 0,-1 1 0 0 0,1 1 0 0 0,0-1 0 0 0,-1 1 0 0 0,1 0 0 0 0,0 0 0 0 0,-5 2-232 0 0,6-2-4 0 0,0 1 1 0 0,-1-1 0 0 0,1 1 0 0 0,0 0-1 0 0,0 0 1 0 0,0 0 0 0 0,0 1 0 0 0,1 0-1 0 0,-1-1 1 0 0,1 1 0 0 0,-1 0-1 0 0,1 1 1 0 0,0-1 0 0 0,0 1 0 0 0,1-1-1 0 0,-1 1 1 0 0,1 0 0 0 0,-1 0 0 0 0,1 0-1 0 0,1 0 1 0 0,-2 2 3 0 0,2 0 3 0 0,1 0-1 0 0,-1 0 1 0 0,1 0-1 0 0,1 1 1 0 0,-1-1-1 0 0,1 0 1 0 0,0 0-1 0 0,0 0 1 0 0,1 0-1 0 0,-1 0 1 0 0,2-1-1 0 0,-1 1 1 0 0,0 0-1 0 0,1-1 1 0 0,0 0-1 0 0,0 1 1 0 0,1-1-1 0 0,0 0 1 0 0,0-1-1 0 0,0 1 1 0 0,0-1 0 0 0,0 0-1 0 0,4 3-2 0 0,2 2-198 0 0,1-1-1 0 0,0 1 1 0 0,1-2 0 0 0,0 1-1 0 0,0-2 1 0 0,1 1 0 0 0,0-2-1 0 0,0 0 1 0 0,11 3 198 0 0,-23-7-31 0 0,0-1-1 0 0,1 0 1 0 0,-1 0 0 0 0,0 1-1 0 0,0-1 1 0 0,0 0-1 0 0,0 0 1 0 0,0 0 0 0 0,1 0-1 0 0,-1 0 1 0 0,0 0 0 0 0,0 0-1 0 0,0-1 1 0 0,0 1 0 0 0,0 0-1 0 0,1-1 1 0 0,-1 1 0 0 0,0-1-1 0 0,0 1 1 0 0,0-1-1 0 0,0 1 1 0 0,0-1 0 0 0,0 0-1 0 0,0 1 1 0 0,-1-1 0 0 0,1 0-1 0 0,0 0 1 0 0,0 0 0 0 0,0 0-1 0 0,-1 0 1 0 0,1 0 0 0 0,-1 0-1 0 0,1 0 1 0 0,0 0-1 0 0,-1 0 1 0 0,0 0 0 0 0,1 0-1 0 0,-1 0 1 0 0,0 0 0 0 0,1 0-1 0 0,-1-1 1 0 0,0 1 0 0 0,0 0-1 0 0,0 0 1 0 0,0 0 0 0 0,0 0-1 0 0,0-1 1 0 0,-1 1 0 0 0,1 0 30 0 0,-1-14-32 0 0,0 0-1 0 0,-2 1 0 0 0,1-1 0 0 0,-3-5 34 0 0,-2-13-72 0 0,5 20-36 0 0,1 7 380 0 0,0 1-1 0 0,1-1 1 0 0,0 0 0 0 0,0 0-1 0 0,0 0 1 0 0,0 0-1 0 0,1-1-271 0 0,-1 6 54 0 0,1 0 0 0 0,-1 1-1 0 0,0-1 1 0 0,0 1-1 0 0,1-1 1 0 0,-1 0-1 0 0,0 1 1 0 0,1-1-1 0 0,-1 1 1 0 0,0-1 0 0 0,1 0-1 0 0,-1 1 1 0 0,1-1-1 0 0,-1 1 1 0 0,1 0-1 0 0,-1-1 1 0 0,1 1-1 0 0,-1-1 1 0 0,1 1-1 0 0,0 0 1 0 0,-1-1 0 0 0,1 1-1 0 0,0 0 1 0 0,-1 0-54 0 0,2 0 53 0 0,0-1 0 0 0,-1 1 0 0 0,1 1 1 0 0,0-1-1 0 0,0 0 0 0 0,-1 0 1 0 0,1 1-1 0 0,0-1 0 0 0,-1 0 0 0 0,1 1 1 0 0,-1 0-1 0 0,1-1 0 0 0,0 1 0 0 0,0 1-53 0 0,35 19 200 0 0,6 4-1185 0 0,-14-14-2655 0 0,-28-11 3453 0 0,-1 0-1 0 0,1-1 0 0 0,-1 1 0 0 0,1 0 0 0 0,-1 0 0 0 0,1 0 0 0 0,-1 0 0 0 0,1-1 0 0 0,-1 1 0 0 0,0 0 0 0 0,1 0 1 0 0,-1-1-1 0 0,1 1 0 0 0,-1 0 0 0 0,1-1 0 0 0,-1 1 0 0 0,0 0 0 0 0,1-1 0 0 0,-1 1 0 0 0,0-1 0 0 0,0 1 0 0 0,1-1 0 0 0,-1 1 1 0 0,0 0-1 0 0,0-1 0 0 0,1 1 0 0 0,-1-1 0 0 0,0 1 0 0 0,0-1 0 0 0,0 1 0 0 0,0-1 0 0 0,0 1 0 0 0,0-1 0 0 0,0 0 1 0 0,0 1-1 0 0,0-1 0 0 0,0 1 0 0 0,0-1 0 0 0,0 1 0 0 0,0-1 0 0 0,0 1 0 0 0,-1-1 0 0 0,1 1 0 0 0,0-1 0 0 0,0 1 1 0 0,-1 0-1 0 0,1-1 0 0 0,0 1 0 0 0,0-1 0 0 0,-1 1 0 0 0,1 0 0 0 0,-1-1 188 0 0,-1-5-2834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45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18 1 10210 0 0,'-2'4'442'0'0,"-1"1"0"0"0,1 0 0 0 0,0 0 1 0 0,0 0-1 0 0,1 0 0 0 0,-1 0 0 0 0,1 0 0 0 0,0 0 0 0 0,1 0 0 0 0,-1 0 0 0 0,1 1 0 0 0,0-1 0 0 0,0 0 0 0 0,1 0 0 0 0,-1 1 1 0 0,2 1-443 0 0,0 2 258 0 0,1 0 0 0 0,0 0 0 0 0,1 0 0 0 0,0 0 0 0 0,0 0 0 0 0,1-1 0 0 0,0 1 0 0 0,5 5-258 0 0,5 4 51 0 0,0 0 0 0 0,1-2 0 0 0,1 0 0 0 0,0 0 0 0 0,1-2 0 0 0,1 0 1 0 0,5 2-52 0 0,-5-4-287 0 0,51 30 140 0 0,-23-16-5014 0 0,-47-26 5028 0 0,0 0 0 0 0,0 0 1 0 0,0 0-1 0 0,0 0 0 0 0,0 0 0 0 0,1 0 0 0 0,-1 0 0 0 0,0 1 0 0 0,0-1 1 0 0,0 0-1 0 0,0 0 0 0 0,0 0 0 0 0,0 0 0 0 0,0 0 0 0 0,1 0 1 0 0,-1 0-1 0 0,0 0 0 0 0,0 0 0 0 0,0 0 0 0 0,0 0 0 0 0,0 0 1 0 0,0 0-1 0 0,1 0 0 0 0,-1 0 0 0 0,0 0 0 0 0,0 0 0 0 0,0 0 1 0 0,0 0-1 0 0,0 0 0 0 0,1 0 0 0 0,-1 0 0 0 0,0 0 0 0 0,0 0 1 0 0,0 0-1 0 0,0 0 0 0 0,0 0 0 0 0,0 0 0 0 0,1 0 0 0 0,-1 0 1 0 0,0 0-1 0 0,0 0 0 0 0,0-1 0 0 0,0 1 0 0 0,0 0 0 0 0,0 0 1 0 0,0 0-1 0 0,0 0 0 0 0,0 0 0 0 0,1 0 0 0 0,-1 0 0 0 0,0-1 1 0 0,0 1-1 0 0,0 0 0 0 0,0 0 0 0 0,0 0 0 0 0,0 0 0 0 0,0 0 0 0 0,0 0 1 0 0,0-1-1 0 0,0 1 0 0 0,0 0 133 0 0,0-1-4080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78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11 355 8378 0 0,'-11'14'4697'0'0,"13"-9"-1809"0"0,-1-6-2825 0 0,1 1 0 0 0,-1-1 0 0 0,1 0 0 0 0,-1 1-1 0 0,1-1 1 0 0,-1 0 0 0 0,0 0 0 0 0,1 0 0 0 0,-1 0 0 0 0,0 0-1 0 0,0 0 1 0 0,0 0 0 0 0,0 0 0 0 0,0-1 0 0 0,0 1 0 0 0,0 0 0 0 0,0-1-63 0 0,17-23 51 0 0,-4 5-235 0 0,0 1 1 0 0,1 0 0 0 0,6-3 183 0 0,-16 17-441 0 0,0 0-1 0 0,0 0 1 0 0,1 1 0 0 0,0 0 0 0 0,0 0-1 0 0,0 1 1 0 0,0 0 0 0 0,0 0 0 0 0,1 0 0 0 0,0 0-1 0 0,-1 1 1 0 0,1 1 0 0 0,2-1 441 0 0,-8 1-9 0 0,0 1 0 0 0,0 0 0 0 0,0-1 0 0 0,0 0 1 0 0,0 1-1 0 0,0-1 0 0 0,-1 1 0 0 0,1-1 0 0 0,0 0 0 0 0,0 0 0 0 0,0 1 0 0 0,0-1 1 0 0,-1 0-1 0 0,1 0 0 0 0,0 0 0 0 0,-1 0 0 0 0,1 0 0 0 0,-1 0 0 0 0,1 0 0 0 0,-1 0 0 0 0,0 0 1 0 0,1 0-1 0 0,-1 0 0 0 0,0-1 0 0 0,0 1 0 0 0,0 0 0 0 0,1 0 0 0 0,-1 0 0 0 0,-1 0 9 0 0,2 0 184 0 0,-1-1 0 0 0,0 1-1 0 0,0 0 1 0 0,0 0-1 0 0,1 0 1 0 0,-1 0 0 0 0,0-1-1 0 0,1 1 1 0 0,-1 0-1 0 0,1 0 1 0 0,-1 0 0 0 0,1 0-1 0 0,0 0 1 0 0,-1 0-1 0 0,1 0 1 0 0,0 0 0 0 0,0 1-1 0 0,1-2-183 0 0,3 7 655 0 0,1 0-1 0 0,0 0 1 0 0,-1 0 0 0 0,0 1-1 0 0,3 4-654 0 0,-8-9 76 0 0,28 34 173 0 0,-21-23-330 0 0,1-1-1 0 0,1-1 1 0 0,0 0-1 0 0,0 0 0 0 0,1 0 1 0 0,0-1-1 0 0,1-1 1 0 0,0 0-1 0 0,0 0 0 0 0,0-1 1 0 0,10 4 81 0 0,-16-9-476 0 0,10 5-3133 0 0,-15-7 3502 0 0,0 0-1 0 0,0 0 1 0 0,1 0 0 0 0,-1 1 0 0 0,0-1 0 0 0,0 0 0 0 0,0 0-1 0 0,1 0 1 0 0,-1 0 0 0 0,0 0 0 0 0,0 0 0 0 0,0 0-1 0 0,1 0 1 0 0,-1 0 0 0 0,0 0 0 0 0,0 0 0 0 0,0 0-1 0 0,1 0 1 0 0,-1-1 0 0 0,0 1 0 0 0,0 0 0 0 0,0 0 0 0 0,1 0-1 0 0,-1 0 1 0 0,0 0 0 0 0,0 0 0 0 0,0 0 0 0 0,0-1-1 0 0,1 1 1 0 0,-1 0 0 0 0,0 0 0 0 0,0 0 0 0 0,0 0 0 0 0,0 0-1 0 0,0-1 1 0 0,0 1 0 0 0,1 0 0 0 0,-1 0 0 0 0,0 0-1 0 0,0-1 1 0 0,0 1 0 0 0,0 0 0 0 0,0 0 0 0 0,0 0 0 0 0,0-1-1 0 0,0 1 1 0 0,0 0 0 0 0,0 0 0 0 0,0 0 0 0 0,0-1-1 0 0,0 1 1 0 0,0 0 0 0 0,0 0 0 0 0,0 0 0 0 0,0-1 0 0 0,0 1-1 0 0,0 0 1 0 0,-1 0 0 0 0,1-1 107 0 0,-1-3-3583 0 0</inkml:trace>
  <inkml:trace contextRef="#ctx0" brushRef="#br0" timeOffset="1">123 28 10074 0 0,'-3'2'1015'0'0,"-22"8"1913"0"0,19-8-2067 0 0,15-4-348 0 0,-5 0-1151 0 0,-1 1-1 0 0,1-1 0 0 0,0 0 1 0 0,-1-1-1 0 0,1 1 0 0 0,-1-1 0 0 0,0 1 1 0 0,0-1-1 0 0,2-2 639 0 0,8-6-3519 0 0,-9 7-477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8.12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 62 6873 0 0,'-2'3'394'0'0,"0"1"0"0"0,0-1 0 0 0,0 1 0 0 0,0 0 0 0 0,0 0 0 0 0,1 0 0 0 0,0-1 0 0 0,0 1 0 0 0,0 1-1 0 0,0-1 1 0 0,0 0 0 0 0,1 0 0 0 0,0 0 0 0 0,0 0 0 0 0,0 0 0 0 0,0 0 0 0 0,1 0 0 0 0,0 0 0 0 0,0 3-394 0 0,1-2 157 0 0,0 0 0 0 0,0 1 0 0 0,1-1 1 0 0,0 0-1 0 0,0-1 0 0 0,0 1 0 0 0,0 0 1 0 0,1-1-1 0 0,0 0 0 0 0,0 0 0 0 0,0 0 1 0 0,0 0-1 0 0,3 1-157 0 0,-1 0-5 0 0,1-1 1 0 0,0 1-1 0 0,0-1 0 0 0,0-1 1 0 0,0 1-1 0 0,1-1 0 0 0,-1 0 1 0 0,1-1-1 0 0,0 0 0 0 0,0 0 1 0 0,0-1-1 0 0,0 0 0 0 0,0 0 1 0 0,0-1-1 0 0,0 0 0 0 0,0 0 1 0 0,0-1-1 0 0,0 0 0 0 0,0 0 1 0 0,3-2 4 0 0,-9 2 42 0 0,1 1 1 0 0,-1-1 0 0 0,0 0-1 0 0,0 0 1 0 0,0-1 0 0 0,0 1-1 0 0,0 0 1 0 0,-1-1 0 0 0,1 1-1 0 0,0-1 1 0 0,-1 1-1 0 0,1-1 1 0 0,0 0 0 0 0,-1 0-1 0 0,0 0 1 0 0,0 0 0 0 0,1 0-1 0 0,-1 0 1 0 0,0 0-1 0 0,-1 0 1 0 0,1 0 0 0 0,0 0-1 0 0,0-2-42 0 0,-1-1 35 0 0,1 0-1 0 0,-1 0 0 0 0,0 0 0 0 0,0 0 0 0 0,-1 0 0 0 0,1 1 0 0 0,-1-1 0 0 0,0 0 0 0 0,0 0 1 0 0,-1 0-1 0 0,0 0-34 0 0,-2-7-13 0 0,-1 1 0 0 0,0 0 0 0 0,-1 1 0 0 0,0-1 0 0 0,0 1 1 0 0,-1 0-1 0 0,-1 1 0 0 0,1 0 0 0 0,-2-1 13 0 0,4 6 2 0 0,0 0-1 0 0,-1 0 1 0 0,1 0 0 0 0,-1 1-1 0 0,1 0 1 0 0,-1 0 0 0 0,0 0-1 0 0,0 1 1 0 0,0 0-1 0 0,0 0 1 0 0,-1 0 0 0 0,1 1-1 0 0,0 0 1 0 0,-6 0-2 0 0,9 0-20 0 0,-1 2 0 0 0,0-1 0 0 0,1 0 0 0 0,-1 1 0 0 0,1-1 1 0 0,0 1-1 0 0,-1 0 0 0 0,1 0 0 0 0,0 1 0 0 0,-1-1 0 0 0,1 0 0 0 0,0 1 0 0 0,0 0 0 0 0,0 0 0 0 0,0 0 0 0 0,0 0 0 0 0,1 1 1 0 0,-1-1-1 0 0,1 0 0 0 0,-1 1 0 0 0,1 0 0 0 0,0 0 0 0 0,0 0 0 0 0,0 0 0 0 0,1 0 0 0 0,-1 0 0 0 0,0 1 20 0 0,-4 15 519 0 0,4-4-3569 0 0,2-15 2962 0 0,0 0 0 0 0,0 0 0 0 0,0 1-1 0 0,0-1 1 0 0,0 0 0 0 0,0 0 0 0 0,0 0 0 0 0,0 0 0 0 0,0 0-1 0 0,0 1 1 0 0,0-1 0 0 0,0 0 0 0 0,1 0 0 0 0,-1 0 0 0 0,0 0-1 0 0,0 0 1 0 0,0 1 0 0 0,0-1 0 0 0,0 0 0 0 0,0 0 0 0 0,0 0-1 0 0,0 0 1 0 0,0 0 0 0 0,0 0 0 0 0,1 0 0 0 0,-1 0 0 0 0,0 1-1 0 0,0-1 1 0 0,0 0 0 0 0,0 0 0 0 0,0 0 0 0 0,1 0 0 0 0,-1 0-1 0 0,0 0 1 0 0,0 0 0 0 0,0 0 0 0 0,0 0 0 0 0,0 0 0 0 0,1 0-1 0 0,-1 0 1 0 0,0 0 0 0 0,0 0 0 0 0,0 0 0 0 0,0 0 0 0 0,0 0-1 0 0,1 0 1 0 0,-1 0 0 0 0,0 0 0 0 0,0 0 0 0 0,0 0 0 0 0,0 0-1 0 0,0 0 89 0 0,14-15-4085 0 0,-10 7 252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8.59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1 128 7106 0 0,'5'5'6051'0'0,"7"7"-4222"0"0,19 19-1896 0 0,20 7 287 0 0,20 19 14 0 0,-61-46-123 0 0,-3-5 163 0 0,-8-21-299 0 0,-8-19-17 0 0,-1 0 0 0 0,-4-6 42 0 0,5 15 194 0 0,1 1-1 0 0,1-2 1 0 0,1 1 0 0 0,-2-23-194 0 0,8 48 33 0 0,0-1 1 0 0,-1 1 0 0 0,1-1-1 0 0,0 0 1 0 0,0 1 0 0 0,0-1-1 0 0,0 0 1 0 0,0 1 0 0 0,0-1 0 0 0,1 1-1 0 0,-1-1 1 0 0,0 0 0 0 0,0 1-1 0 0,0-1 1 0 0,0 1 0 0 0,1-1 0 0 0,-1 1-1 0 0,0-1 1 0 0,1 1 0 0 0,-1-1-1 0 0,0 1 1 0 0,1-1 0 0 0,-1 1 0 0 0,1-1-1 0 0,-1 1 1 0 0,0-1 0 0 0,1 1-1 0 0,-1 0 1 0 0,1-1 0 0 0,-1 1 0 0 0,1 0-1 0 0,0-1-33 0 0,22 4 493 0 0,32 27-346 0 0,-42-23-86 0 0,44 24 39 0 0,0 2 0 0 0,34 29-100 0 0,-91-62 28 0 0,0 1 0 0 0,0-1 1 0 0,1 0-1 0 0,-1 1 1 0 0,0-1-1 0 0,0 1 1 0 0,1-1-1 0 0,-1 0 0 0 0,0 1 1 0 0,1-1-1 0 0,-1 0 1 0 0,1 1-1 0 0,-1-1 1 0 0,0 0-1 0 0,1 0 0 0 0,-1 1 1 0 0,1-1-1 0 0,-1 0 1 0 0,1 0-1 0 0,-1 0 1 0 0,1 1-1 0 0,-1-1 0 0 0,1 0 1 0 0,-1 0-1 0 0,1 0 1 0 0,-1 0-1 0 0,1 0 1 0 0,-1 0-1 0 0,0 0 0 0 0,1 0 1 0 0,-1 0-1 0 0,1 0 1 0 0,-1-1-1 0 0,1 1 1 0 0,-1 0-1 0 0,1 0 0 0 0,-1 0 1 0 0,1 0-1 0 0,-1-1 1 0 0,1 1-1 0 0,-1 0 1 0 0,0-1-1 0 0,1 1 0 0 0,-1 0-28 0 0,-1-24 1609 0 0,-1-1-4274 0 0,2 25 2388 0 0,0 0-1 0 0,0-1 0 0 0,0 1 1 0 0,0-1-1 0 0,0 1 0 0 0,0-1 1 0 0,0 1-1 0 0,0-1 0 0 0,0 1 1 0 0,0 0-1 0 0,0-1 1 0 0,1 1-1 0 0,-1-1 0 0 0,0 1 1 0 0,0 0-1 0 0,0-1 0 0 0,1 1 1 0 0,-1 0-1 0 0,0-1 0 0 0,1 1 1 0 0,-1 0-1 0 0,0-1 0 0 0,1 1 1 0 0,-1 0-1 0 0,0-1 1 0 0,1 1-1 0 0,-1 0 0 0 0,0 0 1 0 0,1 0-1 0 0,-1-1 0 0 0,1 1 1 0 0,-1 0-1 0 0,1 0 0 0 0,-1 0 1 0 0,0 0-1 0 0,1 0 0 0 0,0 0 278 0 0,-1 0-5283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1:32.93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933 994 8970 0 0,'-55'53'3546'0'0,"-2"-2"0"0"0,-15 7-3546 0 0,39-34 618 0 0,-1-1 0 0 0,-2-1 0 0 0,0-2 1 0 0,-35 13-619 0 0,60-28 49 0 0,1-2 0 0 0,-1 1 0 0 0,0-1 0 0 0,0-1 1 0 0,0 0-1 0 0,0-1 0 0 0,0 0 0 0 0,0 0 0 0 0,-1-1 1 0 0,1-1-1 0 0,0 0 0 0 0,0 0 0 0 0,0-1 0 0 0,0-1 0 0 0,0 1 1 0 0,0-2-1 0 0,0 0-49 0 0,-5-3-25 0 0,1-1 0 0 0,0-1 0 0 0,0 0 0 0 0,1-1-1 0 0,0-1 1 0 0,1 0 0 0 0,0-1 0 0 0,1 0 0 0 0,0-1 0 0 0,-8-12 25 0 0,-3-6-12 0 0,2-1 1 0 0,1-1-1 0 0,2-1 0 0 0,1 0 0 0 0,2-2 1 0 0,1 1-1 0 0,2-2 0 0 0,1 0 0 0 0,2 0 1 0 0,2-1-1 0 0,1 0 0 0 0,1-16 12 0 0,2 20 29 0 0,2-1 0 0 0,2 1 0 0 0,1-1-1 0 0,1 1 1 0 0,2 0 0 0 0,2 0 0 0 0,1 0 0 0 0,1 1-1 0 0,2 0 1 0 0,1 0 0 0 0,2 2 0 0 0,1 0-1 0 0,17-26-28 0 0,-23 43-25 0 0,1 0 0 0 0,0 0 0 0 0,1 1-1 0 0,1 1 1 0 0,0 0 0 0 0,1 0-1 0 0,0 1 1 0 0,0 1 0 0 0,1 0 0 0 0,1 1-1 0 0,-1 1 1 0 0,1 0 0 0 0,1 1-1 0 0,0 0 1 0 0,0 1 0 0 0,0 1 0 0 0,1 1-1 0 0,-1 0 1 0 0,1 1 0 0 0,0 1-1 0 0,0 1 1 0 0,0 0 0 0 0,0 1-1 0 0,0 1 1 0 0,0 0 0 0 0,0 2 0 0 0,0 0-1 0 0,14 4 26 0 0,-6 0 28 0 0,0 0 0 0 0,-1 2 0 0 0,-1 1 0 0 0,1 1-1 0 0,-1 0 1 0 0,-1 2 0 0 0,0 1 0 0 0,-1 0 0 0 0,-1 2-1 0 0,0 0 1 0 0,-1 1 0 0 0,-1 1 0 0 0,0 1 0 0 0,-2 1 0 0 0,0 0-1 0 0,-1 1 1 0 0,-1 1 0 0 0,-1 0 0 0 0,-1 0 0 0 0,-1 2-1 0 0,0 2-27 0 0,2 12-217 0 0,-2 1 0 0 0,-2 0-1 0 0,-1 1 1 0 0,-2 0-1 0 0,-2 0 1 0 0,0 22 217 0 0,-5 9-2679 0 0,-3 0 1 0 0,-3 0-1 0 0,-7 19 2679 0 0,5-36-2466 0 0,-1 1-2460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1:43.056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753 827 6817 0 0,'-6'8'954'0'0,"1"0"0"0"0,-2 0 0 0 0,1 0 0 0 0,-1-1 0 0 0,0 0 0 0 0,-1 0 0 0 0,-6 4-954 0 0,-2 0 1125 0 0,0 0 0 0 0,-1-2 0 0 0,-18 8-1125 0 0,-3-1 669 0 0,-2-2 1 0 0,0-1 0 0 0,-20 2-670 0 0,44-12 36 0 0,0 0 1 0 0,0 0-1 0 0,0-2 1 0 0,0 0 0 0 0,0 0-1 0 0,0-2 1 0 0,0 0-1 0 0,0-1 1 0 0,0 0 0 0 0,-16-6-37 0 0,21 5-48 0 0,0-2 1 0 0,0 1 0 0 0,0-2-1 0 0,1 1 1 0 0,0-2 0 0 0,0 1-1 0 0,0-1 1 0 0,1-1 0 0 0,0 0-1 0 0,1 0 1 0 0,-1 0 0 0 0,1-1-1 0 0,1-1 1 0 0,0 1 0 0 0,-2-5 47 0 0,-4-8-50 0 0,1-1 1 0 0,1 0-1 0 0,1-1 1 0 0,1 0-1 0 0,1 0 1 0 0,1-1-1 0 0,1 0 1 0 0,1 0-1 0 0,2 0 1 0 0,0-1-1 0 0,2 1 1 0 0,0-1-1 0 0,2 0 1 0 0,1 1-1 0 0,1-1 1 0 0,1 1-1 0 0,2 0 1 0 0,0 0-1 0 0,2 1 1 0 0,0-1-1 0 0,2 2 1 0 0,0-1-1 0 0,2 1 1 0 0,0 1-1 0 0,2 0 1 0 0,1 1-1 0 0,0 1 1 0 0,10-10 49 0 0,-6 11-59 0 0,1 1 0 0 0,0 1 0 0 0,1 0 0 0 0,1 2-1 0 0,1 1 1 0 0,0 0 0 0 0,1 2 0 0 0,0 1 0 0 0,7-2 59 0 0,-19 8 8 0 0,1 1 1 0 0,-1 0-1 0 0,1 1 1 0 0,0 0-1 0 0,0 1 0 0 0,0 0 1 0 0,0 1-1 0 0,0 1 1 0 0,0 0-1 0 0,0 1 1 0 0,0 0-1 0 0,0 1 0 0 0,0 0 1 0 0,0 1-1 0 0,-1 1 1 0 0,1 0-1 0 0,-1 0 1 0 0,0 2-1 0 0,8 4-8 0 0,-12-5 47 0 0,1 1 0 0 0,-1 1 0 0 0,-1 0 0 0 0,1 0 0 0 0,-1 1 0 0 0,-1-1 0 0 0,1 2 0 0 0,-1-1 0 0 0,-1 0 0 0 0,1 1 0 0 0,-2 0 0 0 0,1 1 0 0 0,-1-1 0 0 0,3 10-47 0 0,3 18 52 0 0,0 0 0 0 0,-3 1 0 0 0,1 16-52 0 0,3 11-14 0 0,0 6-1564 0 0,-1 29 1578 0 0,-2 15-3814 0 0,-5-69 1292 0 0,-2-12 61 0 0,-2 0-2364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5.6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40 6929 0 0,'-1'0'158'0'0,"0"-1"0"0"0,0 1-1 0 0,0-1 1 0 0,0 1 0 0 0,0-1-1 0 0,0 1 1 0 0,0-1 0 0 0,0 0-1 0 0,0 0 1 0 0,0 1 0 0 0,0-1-1 0 0,1 0 1 0 0,-1 0 0 0 0,0 0-1 0 0,0 0 1 0 0,1 0 0 0 0,-1 0-1 0 0,1 0 1 0 0,-1 0 0 0 0,1 0-1 0 0,-1 0 1 0 0,1 0 0 0 0,0 0-1 0 0,-1 0 1 0 0,1-1-1 0 0,0 1-157 0 0,-7-16 5814 0 0,64 85-3096 0 0,44 73-3023 0 0,-40-53 302 0 0,108 134-1437 0 0,-155-204 1124 0 0,-5-7-163 0 0,-1 0 0 0 0,1 0 0 0 0,-2 1 0 0 0,0 0 0 0 0,0 1 0 0 0,1 4 479 0 0,-11-13-1824 0 0,-8-7-275 0 0,-9-6-692 0 0,14 4 1519 0 0,1-1-2259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41.875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1 5217 0 0,'27'24'10767'0'0,"-14"-17"-8939"0"0,-2-8-1260 0 0,-1 1 1 0 0,1 1 0 0 0,-1 0 0 0 0,0 1-1 0 0,1 0 1 0 0,-1 0 0 0 0,1 1-569 0 0,-6-2 53 0 0,0 0 1 0 0,0 0 0 0 0,0 0 0 0 0,1-1 0 0 0,-1 0 0 0 0,0 0-1 0 0,1 0 1 0 0,-1-1 0 0 0,0 0 0 0 0,2 0-54 0 0,27-2 172 0 0,-8 6-155 0 0,-22-2-16 0 0,0 0 0 0 0,0 0 0 0 0,0-1 0 0 0,-1 1 0 0 0,1-1 0 0 0,0 0 0 0 0,0 0 0 0 0,0-1 0 0 0,0 1 0 0 0,0-1-1 0 0,10-1 3 0 0,-1 0-1 0 0,0 1 0 0 0,1 0 1 0 0,11 2-3 0 0,-13-1 1 0 0,-1 0 0 0 0,1 0 0 0 0,-1-1 0 0 0,1 0 0 0 0,-1-1 0 0 0,7-2-1 0 0,-14 3 4 0 0,0 0 0 0 0,0 1 0 0 0,0-1 0 0 0,0 1-1 0 0,0 0 1 0 0,0 0 0 0 0,0 1 0 0 0,0-1 0 0 0,1 1-4 0 0,34 0 33 0 0,47-12-133 0 0,-79 10 104 0 0,0 0 0 0 0,-1 0-1 0 0,1 1 1 0 0,1 0 0 0 0,-1 0-1 0 0,0 1 1 0 0,-1-1 0 0 0,6 2-4 0 0,22 2-62 0 0,-8 2 42 0 0,-23-5 16 0 0,-1 0-1 0 0,0 0 0 0 0,1 0 0 0 0,-1 0 0 0 0,0-1 0 0 0,1 1 1 0 0,-1-1-1 0 0,1 0 0 0 0,-1 0 0 0 0,0 0 0 0 0,1 0 1 0 0,-1 0-1 0 0,1 0 0 0 0,-1 0 0 0 0,2-1 5 0 0,6-2-2 0 0,1 0 0 0 0,0 1 0 0 0,0 1 0 0 0,0-1 0 0 0,0 2 0 0 0,8 0 2 0 0,36 3 11 0 0,-59 5-1579 0 0,-5 4-11161 0 0,7-10 7654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6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37 6865 0 0,'-8'-21'6089'0'0,"1"5"-1527"0"0,6 17-4486 0 0,0-1 0 0 0,0 0 0 0 0,0 1 0 0 0,1-1 0 0 0,-1 1 1 0 0,0 0-1 0 0,0-1 0 0 0,1 1 0 0 0,-1 0 0 0 0,0-1 0 0 0,1 1 0 0 0,-1 0 0 0 0,0 0 1 0 0,1-1-1 0 0,-1 1 0 0 0,1 0 0 0 0,0 0 0 0 0,-1 0 0 0 0,1 0 0 0 0,0 0 0 0 0,-1 0 1 0 0,1 0-1 0 0,0 0 0 0 0,0 1-76 0 0,-3 10 48 0 0,0 0 0 0 0,1 1 0 0 0,1-1 1 0 0,0 1-1 0 0,0 0 0 0 0,2-1 0 0 0,-1 1 0 0 0,3 10-48 0 0,-1 8 31 0 0,13 176-691 0 0,-10-187-1479 0 0,-1-32-2581 0 0,-1-18-37 0 0,-2 15 4586 0 0,-3-18-3127 0 0,1 22 276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6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50 6401 0 0,'0'1'280'0'0,"-1"-1"1"0"0,1 0-1 0 0,-1 0 0 0 0,0 0 0 0 0,1 0 0 0 0,-1 0 0 0 0,1 0 0 0 0,-1 0 0 0 0,1 0 0 0 0,-1 0 0 0 0,1 0 0 0 0,-1 0 0 0 0,0 0 0 0 0,1 0 1 0 0,-1 0-1 0 0,1 0 0 0 0,-1-1 0 0 0,1 1 0 0 0,-1 0 0 0 0,1 0 0 0 0,-1-1 0 0 0,1 1 0 0 0,-1 0 0 0 0,1-1 0 0 0,0 1 0 0 0,-1-1 1 0 0,1 1-1 0 0,-1 0 0 0 0,1-1 0 0 0,0 1 0 0 0,-1-1-280 0 0,12-12 2749 0 0,28-8-2051 0 0,-25 18-606 0 0,1 0 1 0 0,0 1 0 0 0,-1 0-1 0 0,1 2 1 0 0,0-1 0 0 0,-1 2 0 0 0,1 0-1 0 0,0 1 1 0 0,-1 0 0 0 0,1 1-1 0 0,-1 1 1 0 0,14 5-93 0 0,-7-3-965 0 0,1-1 1 0 0,1-1-1 0 0,-1 0 1 0 0,22 0 964 0 0,-43-5-177 0 0,-1 1 0 0 0,0 0 1 0 0,0 0-1 0 0,0 0 1 0 0,1 0-1 0 0,-1 0 0 0 0,0 0 1 0 0,0 0-1 0 0,0 0 0 0 0,1 0 1 0 0,-1-1-1 0 0,0 1 1 0 0,0 0-1 0 0,0 0 0 0 0,0 0 1 0 0,1 0-1 0 0,-1-1 0 0 0,0 1 1 0 0,0 0-1 0 0,0 0 1 0 0,0 0-1 0 0,0-1 0 0 0,0 1 1 0 0,0 0-1 0 0,0 0 0 0 0,0 0 1 0 0,0-1-1 0 0,1 1 1 0 0,-1 0-1 0 0,0 0 0 0 0,0-1 1 0 0,0 1-1 0 0,0 0 0 0 0,-1 0 1 0 0,1 0-1 0 0,0-1 0 0 0,0 1 1 0 0,0 0-1 0 0,0 0 1 0 0,0 0-1 0 0,0-1 0 0 0,0 1 1 0 0,0 0 176 0 0,-4-4-5373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7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7 262 4505 0 0,'-7'6'12349'0'0,"11"-7"-9502"0"0,8-12-3532 0 0,34-34 896 0 0,3 1 0 0 0,19-12-211 0 0,7-6-463 0 0,-53 43-1915 0 0,-15 14-1457 0 0,-2-1-3737 0 0,-4 6 3390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7.8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8290 0 0,'0'8'1035'0'0,"1"-1"1"0"0,-1 1-1 0 0,2-1 0 0 0,-1 0 1 0 0,1 0-1 0 0,1 2-1035 0 0,21 46 2078 0 0,44 49-2805 0 0,-41-65 1396 0 0,8 26-574 0 0,1 2-2045 0 0,-5-30-3374 0 0,-21-32 2432 0 0,-7-4-1255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8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8474 0 0,'-3'5'766'0'0,"1"1"1"0"0,0 0-1 0 0,0-1 1 0 0,0 1-1 0 0,1 0 0 0 0,0 0 1 0 0,0 1-1 0 0,0 5-766 0 0,1-7 209 0 0,0 0-1 0 0,1 0 0 0 0,-1 0 1 0 0,1 0-1 0 0,0 0 1 0 0,0 0-1 0 0,1 0 0 0 0,-1 0 1 0 0,1-1-1 0 0,1 2-208 0 0,-1-3 8 0 0,-1 0 1 0 0,1 1-1 0 0,1-1 1 0 0,-1 0-1 0 0,0 0 0 0 0,1-1 1 0 0,0 1-1 0 0,0 0 0 0 0,-1-1 1 0 0,2 0-1 0 0,-1 0 0 0 0,0 0 1 0 0,0 0-1 0 0,1 0 0 0 0,-1 0 1 0 0,0-1-1 0 0,1 0 0 0 0,0 0 1 0 0,-1 0-1 0 0,1 0 0 0 0,0 0 1 0 0,0-1-1 0 0,-1 1 1 0 0,1-1-1 0 0,0 0 0 0 0,0 0 1 0 0,0-1-1 0 0,-1 1 0 0 0,1-1 1 0 0,0 0-9 0 0,0 1-1 0 0,-1-1 0 0 0,1 0 0 0 0,0 0 0 0 0,-1 0 0 0 0,1 0 0 0 0,-1-1 0 0 0,0 1 0 0 0,1-1 0 0 0,-1 0 0 0 0,0 0 1 0 0,0 0-1 0 0,0 0 0 0 0,0-1 0 0 0,-1 1 0 0 0,1-1 0 0 0,0 1 0 0 0,-1-1 0 0 0,0 0 0 0 0,0 0 0 0 0,0 0 0 0 0,0-1 1 0 0,0 1-1 0 0,-1 0 0 0 0,1-1 0 0 0,-1 1 0 0 0,0-1 1 0 0,0 0 15 0 0,0 1 1 0 0,-1 0-1 0 0,0-1 0 0 0,0 1 0 0 0,0 0 1 0 0,0 0-1 0 0,-1-1 0 0 0,1 1 1 0 0,-1 0-1 0 0,0 0 0 0 0,0-1 1 0 0,0 1-1 0 0,0 0 0 0 0,0 0 0 0 0,-1 0 1 0 0,0 0-1 0 0,1 1 0 0 0,-1-1 1 0 0,0 0-1 0 0,0 1 0 0 0,0-1 1 0 0,-1 1-1 0 0,1 0 0 0 0,-1-1 0 0 0,1 1 1 0 0,-1 0-1 0 0,0 1 0 0 0,0-1 1 0 0,1 0-16 0 0,-2 1 39 0 0,0-1 1 0 0,1 0-1 0 0,-1 1 1 0 0,0-1 0 0 0,0 1-1 0 0,1 0 1 0 0,-1 1-1 0 0,0-1 1 0 0,0 1 0 0 0,0-1-1 0 0,0 1 1 0 0,0 1-1 0 0,0-1 1 0 0,0 0 0 0 0,0 1-1 0 0,0 0 1 0 0,0 0-1 0 0,-3 1-39 0 0,4-1-138 0 0,0 0-1 0 0,1 1 0 0 0,-1-1 0 0 0,0 1 1 0 0,1-1-1 0 0,-1 1 0 0 0,1 0 1 0 0,0 0-1 0 0,0 0 0 0 0,0 0 0 0 0,-2 2 139 0 0,3-2-555 0 0,-1 0-1 0 0,1 0 0 0 0,0 1 0 0 0,0-1 0 0 0,-1 0 0 0 0,2 1 0 0 0,-1-1 1 0 0,0 1-1 0 0,0-1 0 0 0,1 1 0 0 0,-1-1 0 0 0,1 1 0 0 0,0 0 1 0 0,0 0 555 0 0,0 0-1857 0 0,-2-1-2482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8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64 7938 0 0,'19'38'6791'0'0,"4"9"-3907"0"0,-19-38-2932 0 0,1 0 1 0 0,1 0 0 0 0,0-1 0 0 0,0 1-1 0 0,1-2 1 0 0,0 1 0 0 0,0-1-1 0 0,1 0 1 0 0,0 0 0 0 0,8 5 47 0 0,-9-8-129 0 0,-4-3 74 0 0,-1 0-1 0 0,0 0 1 0 0,0 0 0 0 0,0 0-1 0 0,0 0 1 0 0,0 1 0 0 0,0-1 0 0 0,0 1-1 0 0,0-1 1 0 0,0 1 0 0 0,-1 0 0 0 0,1 0-1 0 0,0 0 1 0 0,-1 0 0 0 0,0 0 0 0 0,1 0-1 0 0,0 2 56 0 0,-3-4-5 0 0,1 0-1 0 0,-1 0 0 0 0,1 1 0 0 0,0-1 0 0 0,-1 0 0 0 0,1 0 0 0 0,-1 1 0 0 0,1-1 0 0 0,0 0 0 0 0,-1 0 0 0 0,1 0 0 0 0,-1 0 0 0 0,1 0 0 0 0,-1 1 0 0 0,1-1 0 0 0,-1 0 1 0 0,1 0-1 0 0,-1 0 0 0 0,1 0 0 0 0,-1-1 0 0 0,1 1 0 0 0,0 0 0 0 0,-1 0 0 0 0,1 0 0 0 0,-1 0 0 0 0,1 0 0 0 0,-1 0 0 0 0,1-1 0 0 0,-1 1 0 0 0,1 0 0 0 0,0 0 1 0 0,-1-1-1 0 0,1 1 0 0 0,0 0 0 0 0,-1-1 0 0 0,1 1 0 0 0,0 0 0 0 0,-1-1 0 0 0,1 1 0 0 0,0-1 0 0 0,0 1 0 0 0,-1 0 0 0 0,1-1 0 0 0,0 1 0 0 0,0-1 0 0 0,0 1 6 0 0,-16-19 56 0 0,12 10 38 0 0,1 1 1 0 0,0-1-1 0 0,1 0 1 0 0,0-1-1 0 0,0 1 1 0 0,1 0-1 0 0,0 0 0 0 0,1-1 1 0 0,1-7-95 0 0,0-4-232 0 0,1 0 0 0 0,1 0-1 0 0,5-18 233 0 0,-7 36-776 0 0,1-1 0 0 0,0 0 0 0 0,-1 1 0 0 0,1-1-1 0 0,1 1 1 0 0,-1-1 0 0 0,0 1 0 0 0,1 0 0 0 0,0 0-1 0 0,0 0 777 0 0,4-5-3929 0 0,-3 3 605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0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21 7570 0 0,'-14'1'5218'0'0,"11"-1"-4922"0"0,1 0 0 0 0,-1 1 0 0 0,0-1 0 0 0,1-1 0 0 0,-1 1 0 0 0,1 0 0 0 0,-1 0 0 0 0,1-1 0 0 0,-1 0 0 0 0,1 1-1 0 0,-1-1 1 0 0,-1-1-296 0 0,-5-2 335 0 0,5 2-222 0 0,1 0 1 0 0,-1 0-1 0 0,0 1 0 0 0,1 0 0 0 0,-1 0 1 0 0,0 0-1 0 0,0 0 0 0 0,0 0 0 0 0,0 1 1 0 0,-1 0-114 0 0,4 0 15 0 0,-1 1 1 0 0,1-1 0 0 0,-1 1 0 0 0,1 0 0 0 0,0 0-1 0 0,-1-1 1 0 0,1 1 0 0 0,0 0 0 0 0,-1 0 0 0 0,1 0-1 0 0,0 0 1 0 0,0 1 0 0 0,0-1 0 0 0,0 0 0 0 0,0 0-1 0 0,0 1 1 0 0,0-1 0 0 0,1 1 0 0 0,-1-1 0 0 0,0 0 0 0 0,1 1-1 0 0,-1 0 1 0 0,1-1 0 0 0,0 1 0 0 0,-1-1 0 0 0,1 1-1 0 0,0-1 1 0 0,0 2-16 0 0,-1 4-2 0 0,0 0 1 0 0,1 0-1 0 0,0 0 0 0 0,0-1 0 0 0,0 1 1 0 0,1 0-1 0 0,0 0 0 0 0,1 0 0 0 0,0-1 1 0 0,0 1-1 0 0,0 0 0 0 0,0-1 0 0 0,1 0 1 0 0,0 0-1 0 0,1 0 0 0 0,0 0 0 0 0,-1 0 1 0 0,2-1-1 0 0,-1 1 0 0 0,1-1 0 0 0,-1 0 0 0 0,1 0 1 0 0,1-1-1 0 0,-1 0 0 0 0,1 0 0 0 0,0 0 1 0 0,-1 0-1 0 0,4 0 2 0 0,-8-4 4 0 0,0 0 1 0 0,0 0 0 0 0,0 0-1 0 0,0 0 1 0 0,0 0-1 0 0,0-1 1 0 0,0 1-1 0 0,0 0 1 0 0,0 0 0 0 0,0-1-1 0 0,0 1 1 0 0,-1-1-1 0 0,1 1 1 0 0,0-1-1 0 0,0 1 1 0 0,0-1-1 0 0,0 0 1 0 0,-1 1 0 0 0,1-1-1 0 0,0 0 1 0 0,-1 1-1 0 0,1-1 1 0 0,-1 0-1 0 0,1 0 1 0 0,-1 0 0 0 0,1 0-1 0 0,-1 1 1 0 0,1-1-1 0 0,-1 0 1 0 0,0 0-1 0 0,1 0 1 0 0,-1 0 0 0 0,0 0-1 0 0,0 0 1 0 0,0 0-1 0 0,0 0 1 0 0,0 0-1 0 0,0 0-4 0 0,7-49 111 0 0,-7 41-74 0 0,8-29-67 0 0,-8 38 29 0 0,1 0 1 0 0,-1 0-1 0 0,0-1 0 0 0,0 1 0 0 0,0 0 0 0 0,0 0 1 0 0,0 0-1 0 0,0 0 0 0 0,0 0 0 0 0,0-1 0 0 0,0 1 1 0 0,1 0-1 0 0,-1 0 0 0 0,0 0 0 0 0,0 0 0 0 0,0 0 1 0 0,0 0-1 0 0,0-1 0 0 0,1 1 0 0 0,-1 0 0 0 0,0 0 1 0 0,0 0-1 0 0,0 0 0 0 0,0 0 0 0 0,1 0 0 0 0,-1 0 1 0 0,0 0-1 0 0,0 0 0 0 0,0 0 0 0 0,1 0 0 0 0,-1 0 1 0 0,0 0-1 0 0,0 0 0 0 0,0 0 0 0 0,0 0 0 0 0,1 0 1 0 0,-1 0-1 0 0,0 0 0 0 0,0 0 0 0 0,0 0 0 0 0,0 0 1 0 0,1 0-1 0 0,-1 0 0 0 0,0 1 0 0 0,0-1 0 0 0,0 0 1 0 0,0 0-1 0 0,1 0 1 0 0,8 20-26 0 0,0 13 41 0 0,-2 0 0 0 0,-1 1 0 0 0,-1 0 0 0 0,-2 10-15 0 0,0-5-98 0 0,2-1-1 0 0,2 0 1 0 0,3 6 98 0 0,-5-24-67 0 0,19 58-64 0 0,-22-74 140 0 0,-1 0 0 0 0,1-1 0 0 0,0 1 0 0 0,0 0 0 0 0,0-1 0 0 0,1 1 0 0 0,-1-1 0 0 0,1 0 0 0 0,0 0 0 0 0,0 0 0 0 0,0 0 0 0 0,0 0 0 0 0,0-1 0 0 0,1 1 0 0 0,-1-1 1 0 0,4 1-10 0 0,-5-2 26 0 0,0-1 0 0 0,0 0 0 0 0,1 0 1 0 0,-1 0-1 0 0,0 0 0 0 0,0-1 0 0 0,1 1 1 0 0,-1-1-1 0 0,0 1 0 0 0,0-1 0 0 0,0 0 1 0 0,0 0-1 0 0,0 0 0 0 0,0 0 0 0 0,0 0 1 0 0,0 0-1 0 0,0 0 0 0 0,0-1 0 0 0,0 1 0 0 0,-1-1 1 0 0,1 1-1 0 0,-1-1 0 0 0,1 0 0 0 0,-1 0 1 0 0,0 0-1 0 0,1 0 0 0 0,-1 0 0 0 0,0 0 1 0 0,0 0-1 0 0,0-2-26 0 0,4-5 64 0 0,0 0 1 0 0,-1 0-1 0 0,0-1 0 0 0,-1 0 1 0 0,0 1-1 0 0,0-4-64 0 0,-1 5 49 0 0,-1 0 0 0 0,0-1 0 0 0,0 1-1 0 0,-1 0 1 0 0,0-1 0 0 0,-1 1 0 0 0,0 0 0 0 0,0-1-49 0 0,0 6-79 0 0,0-1 0 0 0,0 1 0 0 0,0 0 0 0 0,0 0 0 0 0,-1 0 0 0 0,0 0 1 0 0,1 0-1 0 0,-1 0 0 0 0,0 0 0 0 0,0 0 0 0 0,-1 1 0 0 0,1-1 0 0 0,-1 1 0 0 0,1 0 1 0 0,-1-1-1 0 0,0 1 0 0 0,1 0 0 0 0,-1 1 0 0 0,0-1 0 0 0,-1 0 79 0 0,-1 0 5 0 0,-1-1-1 0 0,0 1 1 0 0,1 1-1 0 0,-1-1 1 0 0,0 1-1 0 0,1 0 1 0 0,-1 0-1 0 0,0 1 1 0 0,0-1-1 0 0,0 2 1 0 0,0-1-1 0 0,0 0 1 0 0,0 1-1 0 0,1 0 1 0 0,-1 1-1 0 0,0-1 1 0 0,0 1 0 0 0,0 1-5 0 0,-4-1 433 0 0,10-2-426 0 0,0 0 0 0 0,0 0 0 0 0,0 0 0 0 0,-1 0 0 0 0,1 0 0 0 0,0 0 0 0 0,0 0 0 0 0,0 0 1 0 0,0 0-1 0 0,-1 0 0 0 0,1 0 0 0 0,0 0 0 0 0,0 0 0 0 0,0 0 0 0 0,0 0 0 0 0,-1 0 0 0 0,1 0 0 0 0,0 0 0 0 0,0 0 0 0 0,0 0 0 0 0,0 0 0 0 0,-1 0 0 0 0,1 0 0 0 0,0-1 0 0 0,0 1 1 0 0,0 0-1 0 0,0 0 0 0 0,0 0 0 0 0,-1 0 0 0 0,1 0 0 0 0,0 0 0 0 0,0-1 0 0 0,0 1 0 0 0,0 0 0 0 0,0 0 0 0 0,0 0 0 0 0,0 0 0 0 0,0-1 0 0 0,0 1 0 0 0,0 0 0 0 0,0 0 1 0 0,-1 0-1 0 0,1 0 0 0 0,0-1 0 0 0,0 1 0 0 0,0 0 0 0 0,0 0 0 0 0,0 0 0 0 0,0 0 0 0 0,1-1 0 0 0,-1 1 0 0 0,0 0 0 0 0,0 0 0 0 0,0 0 0 0 0,0 0 0 0 0,0-1-7 0 0,6-16 102 0 0,14-15-119 0 0,-7 19-18 0 0,-1 2 0 0 0,2 0 0 0 0,9-7 35 0 0,30-25-2498 0 0,-51 39 1699 0 0,1 1-1 0 0,-1-1 1 0 0,0 0 0 0 0,0 0 0 0 0,0 0-1 0 0,0 0 1 0 0,-1 0 0 0 0,0 0 0 0 0,1-1-1 0 0,-2 1 1 0 0,1 0 0 0 0,0-1 0 0 0,-1-1 799 0 0,1-1-3967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5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62 4105 0 0,'0'0'2706'0'0,"-1"7"6037"0"0,1 7-5977 0 0,6-4-2703 0 0,0-1 0 0 0,2 1-1 0 0,-1-2 1 0 0,1 1 0 0 0,1 0-63 0 0,17 20 49 0 0,17 23 28 0 0,25 21-77 0 0,-68-72 1 0 0,1 0 0 0 0,-1-1 0 0 0,1 1 0 0 0,-1-1 0 0 0,0 1 0 0 0,1-1 0 0 0,0 1 0 0 0,-1-1 1 0 0,1 1-1 0 0,-1-1 0 0 0,1 1 0 0 0,0-1 0 0 0,-1 0 0 0 0,1 1 0 0 0,0-1 0 0 0,-1 0 0 0 0,1 0 0 0 0,0 1 0 0 0,0-1 0 0 0,-1 0 0 0 0,1 0 0 0 0,0 0 0 0 0,0 0 0 0 0,-1 0 1 0 0,1 0-1 0 0,0 0 0 0 0,0 0 0 0 0,-1 0 0 0 0,1 0 0 0 0,0-1 0 0 0,0 1-1 0 0,0-1-18 0 0,-1 0 1 0 0,1 0-1 0 0,0 0 1 0 0,0 0-1 0 0,0 0 1 0 0,-1 0-1 0 0,1 0 1 0 0,-1-1-1 0 0,1 1 1 0 0,-1 0 0 0 0,1 0-1 0 0,-1-1 1 0 0,0 1-1 0 0,0 0 1 0 0,1-1-1 0 0,-1 1 18 0 0,0-6-45 0 0,1 0 0 0 0,-1 0 0 0 0,0 0 0 0 0,-1 0 0 0 0,1 0 0 0 0,-2-3 45 0 0,-5-12 13 0 0,0-6 36 0 0,-2 1 0 0 0,-1 0 0 0 0,-13-23-49 0 0,13 33 34 0 0,6 12-22 0 0,1 0-1 0 0,0 0 1 0 0,0-1-1 0 0,0 0 1 0 0,1 0-1 0 0,0 1 1 0 0,0-1-1 0 0,-1-7-11 0 0,3 13 74 0 0,4 4-3 0 0,0 0 0 0 0,0 0 1 0 0,-1 0-1 0 0,1 0 1 0 0,-1 1-1 0 0,0-1 0 0 0,0 1 1 0 0,0 0-1 0 0,0 2-71 0 0,10 14 72 0 0,1-2 87 0 0,0-1 0 0 0,2 0 0 0 0,3 3-159 0 0,-13-16-88 0 0,-1 1-1 0 0,1-2 0 0 0,0 1 0 0 0,0 0 0 0 0,1-1 0 0 0,-1-1 0 0 0,1 1 0 0 0,0-1 0 0 0,0 0 0 0 0,0 0 0 0 0,7 1 89 0 0,-13-4-154 0 0,-1 0-1 0 0,1 0 1 0 0,0 0 0 0 0,-1 1 0 0 0,1-1-1 0 0,-1 0 1 0 0,1 0 0 0 0,-1 0-1 0 0,1-1 1 0 0,0 1 0 0 0,-1 0-1 0 0,1 0 1 0 0,-1 0 0 0 0,1 0 0 0 0,0 0-1 0 0,-1-1 1 0 0,1 1 0 0 0,-1 0-1 0 0,1 0 1 0 0,-1-1 0 0 0,1 1 0 0 0,-1 0-1 0 0,1-1 1 0 0,-1 1 0 0 0,0-1-1 0 0,1 1 1 0 0,-1-1 0 0 0,1 1-1 0 0,-1-1 1 0 0,0 1 0 0 0,1-1 0 0 0,-1 1-1 0 0,0-1 1 0 0,0 1 0 0 0,1-1-1 0 0,-1 1 1 0 0,0-1 0 0 0,0 1-1 0 0,0-1 1 0 0,0 0 0 0 0,0 1 0 0 0,0-1 154 0 0,-3-26-5631 0 0,0 18 2111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0 185 10394 0 0,'5'-1'5288'0'0,"12"-15"-4187"0"0,18-20-1135 0 0,-30 31 110 0 0,-1 0 0 0 0,0-1-1 0 0,-1 0 1 0 0,1 0 0 0 0,-1 0 0 0 0,0-1 0 0 0,2-6-76 0 0,-5 10 64 0 0,1 0 1 0 0,-1 0 0 0 0,1 0 0 0 0,-1 0 0 0 0,0 0 0 0 0,0 0 0 0 0,0 0 0 0 0,-1 0 0 0 0,1 0 0 0 0,-1 0 0 0 0,0 0-1 0 0,1 0 1 0 0,-1 0 0 0 0,-1 0 0 0 0,1 0 0 0 0,0 0 0 0 0,-1 1 0 0 0,0-2-65 0 0,2 3 1 0 0,-1 0 0 0 0,1 0 0 0 0,-1 0 0 0 0,1 0 1 0 0,-1-1-1 0 0,1 1 0 0 0,-1 0 0 0 0,0 0 0 0 0,0 0 0 0 0,1 0 0 0 0,-1 1 0 0 0,0-1 1 0 0,0 0-1 0 0,0 0 0 0 0,0 0 0 0 0,0 1 0 0 0,0-1 0 0 0,0 1 0 0 0,-1-1 1 0 0,1 0-1 0 0,0 1 0 0 0,0 0 0 0 0,0-1 0 0 0,0 1 0 0 0,-1 0 0 0 0,1 0 0 0 0,0 0 1 0 0,0-1-1 0 0,-1 1 0 0 0,1 0 0 0 0,0 1 0 0 0,-1-1-1 0 0,0 1 42 0 0,0 1 1 0 0,0-1-1 0 0,0 1 0 0 0,0 0 0 0 0,0 0 1 0 0,0 0-1 0 0,1 0 0 0 0,-1 0 0 0 0,1 0 1 0 0,-1 0-1 0 0,1 0 0 0 0,0 1 0 0 0,0-1 1 0 0,0 0-1 0 0,0 1 0 0 0,0 1-42 0 0,-3 9 76 0 0,0 0-1 0 0,1 0 0 0 0,1 0 1 0 0,0 1-1 0 0,0 0 1 0 0,2-1-1 0 0,0 1 1 0 0,1 11-76 0 0,0-19-9 0 0,0 0-1 0 0,0 0 1 0 0,0 0 0 0 0,1 0 0 0 0,0 0 0 0 0,0 0 0 0 0,1-1 0 0 0,-1 1 0 0 0,1-1 0 0 0,0 1 9 0 0,-1-4-3 0 0,0 1 0 0 0,0-1 0 0 0,0 0 1 0 0,0 0-1 0 0,0 0 0 0 0,1 0 0 0 0,-1 0 1 0 0,0 0-1 0 0,1-1 0 0 0,0 1 0 0 0,-1-1 0 0 0,1 1 1 0 0,0-1-1 0 0,0 0 0 0 0,0 0 0 0 0,0 0 1 0 0,-1-1-1 0 0,1 1 0 0 0,3-1 3 0 0,1 0-147 0 0,1 0-1 0 0,-1 0 0 0 0,0-1 1 0 0,0 0-1 0 0,0-1 1 0 0,0 1-1 0 0,0-1 0 0 0,0-1 1 0 0,-1 1-1 0 0,1-1 0 0 0,-1 0 1 0 0,1-1-1 0 0,0 0 148 0 0,36-28-4268 0 0,-10-4-5207 0 0,-25 27 6125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0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66 7746 0 0,'-10'7'4163'0'0,"13"-17"-2425"0"0,16-19-815 0 0,-13 25-886 0 0,-1 0 1 0 0,1 0 0 0 0,0 1 0 0 0,-1 0-1 0 0,2 0 1 0 0,-1 1 0 0 0,0-1-1 0 0,0 1 1 0 0,1 1 0 0 0,-1-1-1 0 0,1 1 1 0 0,0 1 0 0 0,-1-1-1 0 0,1 1 1 0 0,0 0 0 0 0,-1 0-1 0 0,3 1-37 0 0,-5 0 7 0 0,-1-1 0 0 0,1 1 0 0 0,0 0 0 0 0,0 1 0 0 0,-1-1 0 0 0,1 0 0 0 0,-1 1 0 0 0,1 0 0 0 0,-1 0 0 0 0,0 0 0 0 0,0 0-1 0 0,0 1 1 0 0,0-1 0 0 0,0 1 0 0 0,0 0 0 0 0,-1 0 0 0 0,1 0 0 0 0,-1 0 0 0 0,0 0 0 0 0,0 0 0 0 0,0 0 0 0 0,0 1 0 0 0,-1-1-1 0 0,1 1 1 0 0,-1 0 0 0 0,0-1 0 0 0,0 1 0 0 0,0 0 0 0 0,-1 0 0 0 0,1 2-7 0 0,2 12 44 0 0,-2 0 0 0 0,0 0 0 0 0,-1-1 0 0 0,-1 5-44 0 0,-7 17-2890 0 0,8-39 2767 0 0,0 1 0 0 0,0-1 0 0 0,0 0 0 0 0,0 0-1 0 0,-1 0 1 0 0,1 0 0 0 0,0 0 0 0 0,0 1 0 0 0,0-1 0 0 0,0 0 0 0 0,0 0 0 0 0,0 0 0 0 0,-1 0-1 0 0,1 0 1 0 0,0 0 0 0 0,0 0 0 0 0,0 0 0 0 0,0 0 0 0 0,-1 0 0 0 0,1 1 0 0 0,0-1 0 0 0,0 0-1 0 0,0 0 1 0 0,0 0 0 0 0,-1 0 0 0 0,1 0 0 0 0,0 0 0 0 0,0 0 0 0 0,0 0 0 0 0,0 0 0 0 0,-1 0-1 0 0,1-1 1 0 0,0 1 0 0 0,0 0 0 0 0,0 0 0 0 0,0 0 0 0 0,-1 0 0 0 0,1 0 0 0 0,0 0 0 0 0,0 0-1 0 0,0 0 1 0 0,0 0 0 0 0,0 0 0 0 0,0-1 0 0 0,-1 1 0 0 0,1 0 0 0 0,0 0 0 0 0,0 0 0 0 0,0 0-1 0 0,0 0 1 0 0,0-1 123 0 0,-1-1-4177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44.92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73 3201 0 0,'26'-6'9796'0'0,"-25"5"-9715"0"0,0 0 0 0 0,0 0 0 0 0,0 1 0 0 0,0-1 0 0 0,0 0 1 0 0,0 0-1 0 0,0 0 0 0 0,0 0 0 0 0,-1 0 0 0 0,1 0 0 0 0,0 0 0 0 0,-1-1 1 0 0,1 1-1 0 0,-1 0 0 0 0,1 0 0 0 0,-1 0 0 0 0,0-1 0 0 0,1 1 1 0 0,-1 0-1 0 0,0 0 0 0 0,0-1 0 0 0,0 1 0 0 0,0-1-81 0 0,35-12 2654 0 0,-9 10-2023 0 0,-25 4-610 0 0,1 0 1 0 0,0 0-1 0 0,0 0 1 0 0,0 0 0 0 0,0 0-1 0 0,0 0 1 0 0,-1-1-1 0 0,1 1 1 0 0,0-1 0 0 0,0 1-1 0 0,-1-1 1 0 0,1 0-1 0 0,0 1 1 0 0,-1-1 0 0 0,1 0-1 0 0,0-1-21 0 0,38-2 338 0 0,-9-1-68 0 0,-59 0-120 0 0,20 9-176 0 0,1 0 0 0 0,0 0 0 0 0,1 1 0 0 0,-1 0 0 0 0,-4 4 26 0 0,-9 10-2703 0 0,15-16-277 0 0,2-4-3218 0 0,2 0 1631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0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8730 0 0,'-1'3'639'0'0,"1"1"0"0"0,-1-1 0 0 0,1 0 1 0 0,0 1-1 0 0,0-1 0 0 0,0 0 0 0 0,1 1 0 0 0,-1-1 1 0 0,2 2-640 0 0,11 34 2282 0 0,28 28-1143 0 0,-40-65-1042 0 0,20 30 76 0 0,1-1 0 0 0,1-2 0 0 0,19 18-173 0 0,-34-37-1209 0 0,-10-9-1528 0 0,-16-20 110 0 0,11 7 2264 0 0,-27-55 779 0 0,32 62-180 0 0,0 0 1 0 0,0 0-1 0 0,1 0 1 0 0,0 0 0 0 0,0-1-1 0 0,0 1 1 0 0,1 0 0 0 0,-1-1-1 0 0,1 1 1 0 0,0 0 0 0 0,1-1-1 0 0,0 0-236 0 0,2-1 232 0 0,0 0 0 0 0,1 1 0 0 0,0-1 0 0 0,0 1-1 0 0,1 0 1 0 0,-1 0 0 0 0,1 1 0 0 0,1-1 0 0 0,-1 1 0 0 0,1 0-1 0 0,0 1 1 0 0,3-3-232 0 0,18-17 275 0 0,-27 24-337 0 0,1 0 1 0 0,-1-1 0 0 0,0 1-1 0 0,0 0 1 0 0,0-1 0 0 0,0 1-1 0 0,1 0 1 0 0,-1-1 0 0 0,0 1-1 0 0,0 0 1 0 0,0 0 0 0 0,1-1-1 0 0,-1 1 1 0 0,0 0 0 0 0,1 0-1 0 0,-1 0 1 0 0,0-1 0 0 0,0 1-1 0 0,1 0 1 0 0,-1 0 0 0 0,0 0-1 0 0,1 0 1 0 0,-1 0 0 0 0,0 0-1 0 0,1 0 1 0 0,-1-1-1 0 0,0 1 1 0 0,1 0 0 0 0,-1 0-1 0 0,0 0 1 0 0,1 0 0 0 0,-1 0-1 0 0,0 1 1 0 0,1-1 0 0 0,-1 0-1 0 0,0 0 1 0 0,1 0 0 0 0,-1 0-1 0 0,0 0 1 0 0,1 0 0 0 0,-1 0-1 0 0,0 1 1 0 0,1-1 0 0 0,-1 0-1 0 0,0 0 1 0 0,0 0 0 0 0,1 1-1 0 0,-1-1 1 0 0,0 0 0 0 0,1 1 61 0 0,-3 18-7473 0 0,-2-12 2862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67 7970 0 0,'-2'2'265'0'0,"1"1"0"0"0,-1-1 0 0 0,1 0 0 0 0,-1 1 0 0 0,1 0 0 0 0,0-1 0 0 0,0 1 0 0 0,0-1-1 0 0,0 1 1 0 0,1 0 0 0 0,-1 0 0 0 0,1 0 0 0 0,0-1 0 0 0,-1 1 0 0 0,1 0 0 0 0,0 0 0 0 0,1 0 0 0 0,-1-1 0 0 0,0 1 0 0 0,1 0 0 0 0,0 0 0 0 0,0-1 0 0 0,-1 1 0 0 0,2 0 0 0 0,-1-1 0 0 0,0 1-265 0 0,7 14 11 0 0,0-1-1 0 0,0 0 1 0 0,11 13-11 0 0,-3-5 490 0 0,-15-22-469 0 0,10 19 425 0 0,1-1 0 0 0,1-1-1 0 0,1 0 1 0 0,11 12-446 0 0,-24-30 42 0 0,1 0 1 0 0,-1 0-1 0 0,0 0 1 0 0,0-1-1 0 0,1 1 1 0 0,-1-1-1 0 0,0 1 1 0 0,1-1-1 0 0,-1 1 1 0 0,0-1-1 0 0,1 0 1 0 0,-1 1-1 0 0,1-1 1 0 0,-1 0-1 0 0,0 0 1 0 0,1 0-1 0 0,-1 0 1 0 0,1 0-1 0 0,-1-1 1 0 0,0 1-1 0 0,1 0 1 0 0,-1-1-1 0 0,1 1 1 0 0,-1-1-1 0 0,0 1 1 0 0,0-1-1 0 0,1 1 1 0 0,-1-1-1 0 0,0 0 1 0 0,0 0-1 0 0,0 0 1 0 0,0 0-1 0 0,1 0-42 0 0,44-41 67 0 0,-23 19-138 0 0,15 13 19 0 0,-35 10 67 0 0,0 0 0 0 0,0-1 0 0 0,0 1 0 0 0,-1-1-1 0 0,1 1 1 0 0,0-1 0 0 0,-1 0 0 0 0,1 0 0 0 0,0 0 0 0 0,-1-1 0 0 0,2 0-15 0 0,-5-1 48 0 0,-1 0 0 0 0,1 0-1 0 0,-1 0 1 0 0,0 0 0 0 0,0 0 0 0 0,0 0 0 0 0,-1 1 0 0 0,1-1 0 0 0,0 1 0 0 0,-1-1 0 0 0,0 1 0 0 0,1 0 0 0 0,-4-2-48 0 0,1 0 101 0 0,-10-12-156 0 0,0 0 0 0 0,0-1 0 0 0,2-1 1 0 0,0-1-1 0 0,2 0 0 0 0,0 0 0 0 0,1-1 0 0 0,0 0 1 0 0,-4-18 54 0 0,11 31-118 0 0,3 7 9 0 0,0-1 1 0 0,0 1-1 0 0,0-1 0 0 0,0 0 0 0 0,0 1 0 0 0,-1-1 1 0 0,1 1-1 0 0,0-1 0 0 0,0 1 0 0 0,-1-1 1 0 0,1 1-1 0 0,0-1 0 0 0,0 1 0 0 0,-1-1 1 0 0,1 1-1 0 0,-1-1 0 0 0,1 1 0 0 0,0-1 1 0 0,-1 1-1 0 0,1 0 0 0 0,-1-1 0 0 0,1 1 1 0 0,-1 0-1 0 0,1-1 0 0 0,-1 1 0 0 0,1 0 1 0 0,-1 0-1 0 0,1-1 0 0 0,-1 1 0 0 0,0 0 1 0 0,1 0-1 0 0,-1 0 0 0 0,1 0 0 0 0,-1 0 1 0 0,0 0-1 0 0,1 0 0 0 0,-1 0 0 0 0,1 0 1 0 0,-1 0-1 0 0,0 0 109 0 0,-14 19-7597 0 0,12-13 3857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12 140 8162 0 0,'-11'10'4454'0'0,"19"-16"-1221"0"0,78-72-1897 0 0,-22 33-8053 0 0,-48 32 3109 0 0,-9 6-771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2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10002 0 0,'-1'2'511'0'0,"-1"-1"0"0"0,1 1 0 0 0,0 0 0 0 0,0 0 1 0 0,0 0-1 0 0,0 0 0 0 0,0 0 0 0 0,0 0 0 0 0,0 0 0 0 0,0 0 0 0 0,1 0 0 0 0,-1 1-511 0 0,0 29 2695 0 0,19 42-2883 0 0,-3-14 250 0 0,-14-33-151 0 0,3 21-4332 0 0,-2-45 829 0 0,2-9 1336 0 0,0-10-1017 0 0,-3 16 2977 0 0,1-9-3105 0 0</inkml:trace>
  <inkml:trace contextRef="#ctx0" brushRef="#br0" timeOffset="1">68 98 6873 0 0,'-1'0'6353'0'0,"2"4"-3396"0"0,11 12-1747 0 0,-1-11-1189 0 0,0 0 0 0 0,0-1 0 0 0,1 0 0 0 0,0-1 0 0 0,0-1 0 0 0,7 1-21 0 0,18 0-3763 0 0,-36-3 3521 0 0,-1 0-1 0 0,1-1 0 0 0,0 1 1 0 0,-1-1-1 0 0,1 1 0 0 0,0-1 0 0 0,-1 1 1 0 0,1-1-1 0 0,-1 1 0 0 0,1-1 1 0 0,-1 0-1 0 0,1 1 0 0 0,-1-1 1 0 0,0 0-1 0 0,1 1 0 0 0,-1-1 1 0 0,0 0-1 0 0,1 0 0 0 0,-1 1 1 0 0,0-1-1 0 0,0 0 0 0 0,0 0 1 0 0,0 1-1 0 0,0-1 0 0 0,0 0 1 0 0,0 0-1 0 0,0 0 0 0 0,0 1 0 0 0,0-1 1 0 0,0 0-1 0 0,0 0 0 0 0,0 1 1 0 0,-1-1-1 0 0,1 0 0 0 0,0 0 1 0 0,-1 1-1 0 0,1-1 0 0 0,-1 0 243 0 0,0-6-3318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0 8922 0 0,'-5'5'905'0'0,"1"1"1"0"0,-1-1-1 0 0,1 1 1 0 0,0 0-1 0 0,1 0 1 0 0,-1 0-1 0 0,0 3-905 0 0,1-2 362 0 0,1 0 0 0 0,0 0 0 0 0,0 0 0 0 0,0 0-1 0 0,0 1 1 0 0,1-1 0 0 0,1 1-362 0 0,-1-3 69 0 0,1 0 0 0 0,0 0 0 0 0,0 0 1 0 0,1-1-1 0 0,-1 1 0 0 0,1 0 0 0 0,0 0 0 0 0,0-1 0 0 0,1 1 0 0 0,-1-1 0 0 0,1 1 1 0 0,0-1-1 0 0,0 1 0 0 0,1-1 0 0 0,-1 0 0 0 0,1 0 0 0 0,0 0 0 0 0,0-1 0 0 0,0 1 0 0 0,1-1 1 0 0,-1 1-1 0 0,1-1 0 0 0,3 2-69 0 0,-5-4 7 0 0,0 0-1 0 0,0 0 1 0 0,0 0 0 0 0,1 0 0 0 0,-1-1-1 0 0,0 1 1 0 0,1-1 0 0 0,-1 1-1 0 0,0-1 1 0 0,1 0 0 0 0,-1 0 0 0 0,1 0-1 0 0,-1 0 1 0 0,0 0 0 0 0,1-1 0 0 0,-1 1-1 0 0,1-1 1 0 0,-1 1 0 0 0,0-1 0 0 0,0 0-1 0 0,1 0 1 0 0,-1 0 0 0 0,0 0 0 0 0,0 0-1 0 0,0-1 1 0 0,0 1 0 0 0,0-1-1 0 0,0 1 1 0 0,-1-1 0 0 0,1 0 0 0 0,0 1-1 0 0,-1-1 1 0 0,0 0 0 0 0,1 0 0 0 0,-1 0-1 0 0,1-2-6 0 0,1 0-28 0 0,0 0 0 0 0,-1 0 0 0 0,1-1 0 0 0,-1 1 0 0 0,0-1 0 0 0,0 1 0 0 0,0-1 0 0 0,-1 0 0 0 0,1 1 0 0 0,-1-1 0 0 0,-1 0 0 0 0,1 0 0 0 0,-1 0 0 0 0,1 0 0 0 0,-1 0 0 0 0,-1 0 0 0 0,1-2 28 0 0,-2 0-68 0 0,0 1 0 0 0,-1 0 0 0 0,0 0 0 0 0,1 0 0 0 0,-2 1 0 0 0,1-1 0 0 0,-1 1 0 0 0,-1-3 68 0 0,3 6-76 0 0,1 1-1 0 0,0 0 1 0 0,0-1 0 0 0,-1 1-1 0 0,1 0 1 0 0,-1 0 0 0 0,1 0-1 0 0,-1 0 1 0 0,0 0-1 0 0,1 0 1 0 0,-1 0 0 0 0,0 0-1 0 0,0 1 1 0 0,1-1-1 0 0,-1 1 1 0 0,0-1 0 0 0,0 1-1 0 0,0 0 1 0 0,0 0-1 0 0,0 0 1 0 0,1 0 0 0 0,-1 0-1 0 0,0 0 1 0 0,0 0 0 0 0,0 1-1 0 0,0-1 1 0 0,0 1-1 0 0,1-1 1 0 0,-1 1 0 0 0,0 0-1 0 0,0-1 1 0 0,1 1 76 0 0,0 0-289 0 0,1-1 0 0 0,-1 0 0 0 0,1 0 1 0 0,-1 1-1 0 0,1-1 0 0 0,-1 1 0 0 0,1-1 1 0 0,0 0-1 0 0,-1 1 0 0 0,1-1 0 0 0,0 1 1 0 0,-1-1-1 0 0,1 1 0 0 0,0-1 0 0 0,0 1 0 0 0,-1-1 1 0 0,1 1-1 0 0,0-1 0 0 0,0 1 0 0 0,0-1 1 0 0,0 1-1 0 0,0 0 0 0 0,0-1 0 0 0,0 1 1 0 0,0-1-1 0 0,0 1 0 0 0,0-1 0 0 0,0 1 0 0 0,0-1 1 0 0,0 1-1 0 0,0 0 0 0 0,1 0 289 0 0,1 0-4031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20 6577 0 0,'0'0'265'0'0,"-1"-1"1"0"0,1 0-1 0 0,0 1 0 0 0,0-1 0 0 0,0 1 0 0 0,0-1 0 0 0,0 0 0 0 0,-1 1 0 0 0,1-1 0 0 0,0 1 0 0 0,1-1 0 0 0,-1 0 0 0 0,0 1 0 0 0,0-1 0 0 0,0 1 1 0 0,0-1-1 0 0,0 0 0 0 0,1 1 0 0 0,-1-1 0 0 0,0 1 0 0 0,0-1 0 0 0,1 1 0 0 0,-1-1 0 0 0,0 1 0 0 0,1-1 0 0 0,-1 1 0 0 0,1-1 0 0 0,-1 1 0 0 0,1-1 1 0 0,-1 1-1 0 0,1 0 0 0 0,-1-1 0 0 0,1 1 0 0 0,-1 0 0 0 0,1-1 0 0 0,-1 1 0 0 0,1 0 0 0 0,-1 0 0 0 0,1-1-265 0 0,1 2 249 0 0,0 0 0 0 0,0 0 0 0 0,0 0 0 0 0,0 0 0 0 0,-1 0 0 0 0,1 0-1 0 0,0 1 1 0 0,-1-1 0 0 0,1 0 0 0 0,-1 1 0 0 0,1-1 0 0 0,0 2-249 0 0,42 58-458 0 0,-42-57 961 0 0,98 132-53 0 0,-60-84-2779 0 0,-1 1-4785 0 0,-34-46 4440 0 0,0-1-2709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3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14 101 5729 0 0,'-13'23'10594'0'0,"28"-45"-8132"0"0,6 0-2394 0 0,31-31 270 0 0,-49 50-476 0 0,0 1 0 0 0,1-1 0 0 0,-1 1 0 0 0,1-1 0 0 0,-1 1 0 0 0,1 0 0 0 0,0 0 0 0 0,0 1 0 0 0,0-1 0 0 0,0 1 0 0 0,0 0 1 0 0,0 0-1 0 0,0 0 0 0 0,2 0 138 0 0,-5 2-350 0 0,1-1 0 0 0,-1 0 1 0 0,1 0-1 0 0,-1 1 0 0 0,1-1 1 0 0,-1 1-1 0 0,0-1 0 0 0,1 1 1 0 0,-1 0-1 0 0,0-1 0 0 0,1 1 1 0 0,-1 0-1 0 0,0 0 0 0 0,0 0 1 0 0,0 0-1 0 0,0 0 0 0 0,0 0 1 0 0,0 0-1 0 0,0 0 0 0 0,0 1 1 0 0,0-1-1 0 0,0 1 350 0 0,8 9-4506 0 0,-8-10 893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3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6401 0 0,'11'28'6115'0'0,"12"3"-3611"0"0,-3-2-1527 0 0,-4 0-419 0 0,-5-7-288 0 0,1-2 0 0 0,0 1 0 0 0,4 0-270 0 0,-14-17 51 0 0,1 0 1 0 0,1 0 0 0 0,-1 0 0 0 0,1-1 0 0 0,-1 1-1 0 0,1-1 1 0 0,0 0 0 0 0,0 0 0 0 0,0 0 0 0 0,1-1-1 0 0,-1 1 1 0 0,1-1 0 0 0,-1 0 0 0 0,1-1-1 0 0,0 1 1 0 0,4 0-52 0 0,-4-2 55 0 0,-1 0 0 0 0,1-1 0 0 0,-1 1-1 0 0,0-1 1 0 0,1 0 0 0 0,-1-1 0 0 0,0 1 0 0 0,1-1-1 0 0,-1 1 1 0 0,0-1 0 0 0,0-1 0 0 0,-1 1 0 0 0,1 0-1 0 0,0-1 1 0 0,-1 0 0 0 0,3-2-55 0 0,50-53-961 0 0,-48 48-615 0 0,-8 9 976 0 0,1 0 0 0 0,0 0 0 0 0,-1-1 0 0 0,1 1 0 0 0,-1 0 0 0 0,0-1 0 0 0,1 1 0 0 0,-1-1 0 0 0,0 1-1 0 0,0 0 1 0 0,0-1 0 0 0,0 1 0 0 0,0-1 0 0 0,0 1 0 0 0,0-1 0 0 0,0 1 0 0 0,0 0 0 0 0,-1-2 600 0 0,-1-2-3836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1 263 8938 0 0,'20'-10'6268'0'0,"17"-20"-6083"0"0,-29 23 233 0 0,12-8-118 0 0,-15 11-669 0 0,1-1 1 0 0,-1 1-1 0 0,0-1 0 0 0,0 0 1 0 0,0 0-1 0 0,1-2 369 0 0,-5 5-531 0 0,1 0 0 0 0,-1-1 0 0 0,0 1 0 0 0,0 0 1 0 0,0-1-1 0 0,0 1 0 0 0,-1-1 0 0 0,1 1 0 0 0,-1-1 0 0 0,1 1 0 0 0,-1-1 0 0 0,0 1 0 0 0,0-1 1 0 0,0 0-1 0 0,0 1 0 0 0,-1-1 0 0 0,1 1 0 0 0,-1-1 0 0 0,0-1 531 0 0,0-1-3018 0 0</inkml:trace>
  <inkml:trace contextRef="#ctx0" brushRef="#br0" timeOffset="1">49 0 6905 0 0,'0'6'957'0'0,"1"-1"0"0"0,0 1-1 0 0,0-1 1 0 0,0 1 0 0 0,0-1-1 0 0,1 0 1 0 0,0 0 0 0 0,0 0-1 0 0,0 1-956 0 0,31 44 3042 0 0,-10-24-3402 0 0,2-1 0 0 0,17 13 360 0 0,-8-8 738 0 0,-17-14-1012 0 0,4 4-206 0 0,0 0-1 0 0,13 19 481 0 0,-29-32-1646 0 0,0 1 0 0 0,0 0 0 0 0,0 0-1 0 0,-1 0 1 0 0,0 0 0 0 0,2 6 1646 0 0,-5-7-4966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5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12 118 6801 0 0,'0'0'61'0'0,"-1"0"-1"0"0,1 0 0 0 0,-1 0 1 0 0,1 0-1 0 0,-1 0 0 0 0,1 0 1 0 0,0 0-1 0 0,-1 0 0 0 0,1 0 1 0 0,-1 0-1 0 0,1-1 0 0 0,0 1 1 0 0,-1 0-1 0 0,1 0 0 0 0,-1 0 1 0 0,1-1-1 0 0,0 1 0 0 0,-1 0 0 0 0,1 0 1 0 0,0-1-1 0 0,-1 1 0 0 0,1 0 1 0 0,0-1-1 0 0,0 1 0 0 0,-1 0 1 0 0,1-1-1 0 0,0 1 0 0 0,0 0 1 0 0,0-1-1 0 0,-1 1 0 0 0,1 0 1 0 0,0-1-1 0 0,0 1 0 0 0,0-1 1 0 0,0 1-1 0 0,0-1 0 0 0,0 1 1 0 0,0 0-1 0 0,0-1 0 0 0,0 1 0 0 0,0-1-60 0 0,8-24 1245 0 0,24-19 477 0 0,-28 40-1586 0 0,1 0-1 0 0,0 0 1 0 0,1 1-1 0 0,-1 0 1 0 0,1 0-1 0 0,-1 0 1 0 0,1 0-1 0 0,0 1 1 0 0,0 0-1 0 0,0 0 1 0 0,1 1-1 0 0,-1 0 1 0 0,0 0-1 0 0,0 0 1 0 0,1 1-1 0 0,-1 0 1 0 0,0 0-1 0 0,1 0 1 0 0,-1 1-1 0 0,0 0 0 0 0,0 0 1 0 0,1 1-136 0 0,-2 0 83 0 0,0 0-1 0 0,0 0 1 0 0,0 1 0 0 0,0 0-1 0 0,-1 0 1 0 0,0 0 0 0 0,1 0-1 0 0,-1 1 1 0 0,0-1 0 0 0,0 1-1 0 0,-1 0 1 0 0,1 0 0 0 0,-1 1 0 0 0,0-1-1 0 0,0 1 1 0 0,-1-1 0 0 0,1 1-1 0 0,-1 0 1 0 0,0 0 0 0 0,0 0-1 0 0,-1 0 1 0 0,1 0 0 0 0,-1 1-1 0 0,0-1 1 0 0,0 0 0 0 0,-1 1-83 0 0,5 75 349 0 0,-5-56-706 0 0,1 1 0 0 0,2 0 0 0 0,4 16 357 0 0,-4-31-557 0 0,7 27-1297 0 0,-11-21-2408 0 0,-4-17 661 0 0,4-1-326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04.83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448 56 7738 0 0,'18'-9'4787'0'0,"-17"6"-1115"0"0,-13 5-1336 0 0,6 1-1761 0 0,0 1 0 0 0,0-1-1 0 0,0 1 1 0 0,1 1 0 0 0,-1-1-1 0 0,-3 5-574 0 0,-8 6 417 0 0,-34 23-317 0 0,2 3-1 0 0,2 1 1 0 0,1 3-1 0 0,3 1 1 0 0,2 3 0 0 0,-26 40-100 0 0,57-76 15 0 0,6-8-9 0 0,0 0 1 0 0,0 0-1 0 0,0 0 0 0 0,1 1 0 0 0,-1-1 1 0 0,1 1-1 0 0,1 0 0 0 0,-1 0 1 0 0,1 0-1 0 0,0 0 0 0 0,0 0 1 0 0,1 1-1 0 0,0 0-6 0 0,1-5-3 0 0,1-1 0 0 0,0 0 1 0 0,-1 0-1 0 0,1 0 0 0 0,0 0 0 0 0,0 0 0 0 0,0 0 1 0 0,0 0-1 0 0,-1 0 0 0 0,1 0 0 0 0,0-1 0 0 0,1 1 1 0 0,-1 0-1 0 0,0-1 0 0 0,0 1 0 0 0,0-1 0 0 0,0 1 1 0 0,0-1-1 0 0,1 1 0 0 0,-1-1 0 0 0,0 0 0 0 0,0 1 1 0 0,1-1-1 0 0,-1 0 0 0 0,0 0 0 0 0,1 0 0 0 0,-1 0 1 0 0,1 0 2 0 0,42-1-46 0 0,-38 1 54 0 0,75-9-58 0 0,-1-2 0 0 0,0-4 0 0 0,-1-4 0 0 0,75-27 50 0 0,-142 42-43 0 0,1 1 1 0 0,0 0-1 0 0,1 1 0 0 0,-1 0 0 0 0,8 1 43 0 0,-52-29 346 0 0,-129-85-349 0 0,128 89-2 0 0,9 7-2 0 0,-1 1 0 0 0,0 0-1 0 0,-27-13 8 0 0,44 27-1 0 0,-1 1 0 0 0,1 0 1 0 0,-1 0-1 0 0,0 0 0 0 0,0 1 0 0 0,-1 0 0 0 0,1 0 1 0 0,0 1-1 0 0,-1 0 0 0 0,1 1 0 0 0,-1 0 0 0 0,1 0 1 0 0,0 1-1 0 0,-1 0 0 0 0,1 0 0 0 0,-3 2 1 0 0,6-1-12 0 0,0 0 0 0 0,0 1 0 0 0,0 0 0 0 0,1 0 0 0 0,-1 0 0 0 0,1 1 0 0 0,0-1 0 0 0,0 1 0 0 0,0 0 0 0 0,0 0 0 0 0,-1 2 12 0 0,7-1-6 0 0,0 0 0 0 0,0-1 0 0 0,0 1 0 0 0,1 0 0 0 0,0-1-1 0 0,0 0 1 0 0,0 1 0 0 0,0-1 0 0 0,1 0 0 0 0,2 2 6 0 0,-4-3-10 0 0,46 61-390 0 0,-2 2 0 0 0,-4 2 0 0 0,15 36 400 0 0,-45-82-16 0 0,-10-18 17 0 0,35 55 113 0 0,-35-56-106 0 0,0 0 1 0 0,1 1-1 0 0,0-1 1 0 0,0 0-1 0 0,0-1 1 0 0,0 1-1 0 0,0-1 1 0 0,0 1-1 0 0,1-1 0 0 0,-1 0 1 0 0,1 0-1 0 0,0 0 1 0 0,-1-1-1 0 0,1 1 1 0 0,2 0-9 0 0,-5-2 25 0 0,0 0 1 0 0,0 0-1 0 0,0 0 1 0 0,0-1 0 0 0,1 1-1 0 0,-1 0 1 0 0,0 0 0 0 0,0-1-1 0 0,0 1 1 0 0,0 0-1 0 0,0-1 1 0 0,0 1 0 0 0,0-1-1 0 0,0 1 1 0 0,0-1-1 0 0,0 0 1 0 0,0 1 0 0 0,0-1-1 0 0,0 0 1 0 0,0 0-1 0 0,-1 0 1 0 0,1 0 0 0 0,0 0-1 0 0,-1 1 1 0 0,1-1 0 0 0,0 0-1 0 0,-1-1 1 0 0,1 1-1 0 0,-1 0 1 0 0,0 0 0 0 0,1 0-1 0 0,-1 0 1 0 0,0 0-1 0 0,0 0 1 0 0,1 0 0 0 0,-1-1-1 0 0,0 0-25 0 0,3-55 395 0 0,-3 36-248 0 0,10-76 14 0 0,-4 0-1 0 0,-4 0 1 0 0,-6-31-161 0 0,1 96 41 0 0,1 20 146 0 0,0-1 0 0 0,1 1 0 0 0,1-1 0 0 0,0 1 1 0 0,1-1-1 0 0,0-1-187 0 0,0 11 28 0 0,0 1 0 0 0,0-1 0 0 0,0 0 0 0 0,0 0 0 0 0,1 1 0 0 0,-1-1 0 0 0,1 1 0 0 0,-1-1 0 0 0,1 1 0 0 0,0 0 0 0 0,0-1 0 0 0,0 1 0 0 0,1 0 0 0 0,0-1-28 0 0,-2 3-1726 0 0,-5 2-5148 0 0,4-2 6386 0 0,-1 1 0 0 0,1-1 0 0 0,-1 1-1 0 0,1-1 1 0 0,0 1 0 0 0,-1-1 0 0 0,1 1 0 0 0,-1 0 0 0 0,1-1-1 0 0,0 1 1 0 0,0-1 0 0 0,-1 1 0 0 0,1 0 0 0 0,0-1-1 0 0,0 1 1 0 0,0 0 0 0 0,0-1 0 0 0,0 1 0 0 0,0 0-1 0 0,0-1 1 0 0,0 1 0 0 0,0-1 0 0 0,0 2 488 0 0,0 2-4532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8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1 133 7626 0 0,'21'-6'7097'0'0,"2"-11"-4190"0"0,20-29-4954 0 0,-21 21-1273 0 0,8-10-5196 0 0,-26 31 5585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1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0 192 3929 0 0,'17'9'10149'0'0,"3"-22"-8792"0"0,-13 7-1252 0 0,-1-1-1 0 0,0 0 1 0 0,0 0-1 0 0,-1-1 0 0 0,0 0 1 0 0,1-1-105 0 0,-5 7-134 0 0,0-1 0 0 0,1 1 0 0 0,-1-1 0 0 0,-1 0 0 0 0,1 1 0 0 0,0-1 0 0 0,-1 0 0 0 0,1 0 0 0 0,-1 1 0 0 0,0-1 0 0 0,0 0 0 0 0,0 0 0 0 0,0 0 0 0 0,0 0 0 0 0,0 1 0 0 0,-1-1 0 0 0,0 0 0 0 0,1 0 0 0 0,-1 1 0 0 0,0-1 0 0 0,-1 0 134 0 0,-18-29-3260 0 0,-5-11 5544 0 0,38 54 3250 0 0,59 61-4901 0 0,-33-32-598 0 0,-17-18-354 0 0,0 1 1 0 0,-2 0-1 0 0,-1 2 1 0 0,0 0-1 0 0,1 7 319 0 0,-15-24-502 0 0,3 7-2069 0 0,-7-13-433 0 0,-2-7-1715 0 0,0 0 898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5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39 134 8794 0 0,'-5'7'858'0'0,"0"0"1"0"0,0 0-1 0 0,0 1 1 0 0,1 0-1 0 0,0 0 0 0 0,0 0 1 0 0,-1 7-859 0 0,5-13 31 0 0,-1-1 1 0 0,1 1 0 0 0,0 0-1 0 0,-1 0 1 0 0,1 0 0 0 0,0-1 0 0 0,0 1-1 0 0,1 0 1 0 0,-1 0 0 0 0,0 0-1 0 0,0 0 1 0 0,1-1 0 0 0,-1 1-1 0 0,1 0 1 0 0,0 0 0 0 0,0-1-1 0 0,-1 1 1 0 0,1-1 0 0 0,0 1-1 0 0,0-1 1 0 0,1 1 0 0 0,-1-1-1 0 0,0 1 1 0 0,0-1 0 0 0,1 0 0 0 0,-1 0-1 0 0,0 1 1 0 0,1-1 0 0 0,-1 0-1 0 0,1 0 1 0 0,0-1 0 0 0,-1 1-1 0 0,1 0 1 0 0,0 0 0 0 0,0-1-1 0 0,-1 1 1 0 0,1-1 0 0 0,0 0-1 0 0,0 1 1 0 0,1-1-32 0 0,0 1 23 0 0,1 0 1 0 0,-1-1-1 0 0,1 1 1 0 0,0-1-1 0 0,-1 0 0 0 0,1 0 1 0 0,-1 0-1 0 0,1 0 0 0 0,0-1 1 0 0,-1 0-1 0 0,1 1 0 0 0,-1-1 1 0 0,1 0-1 0 0,-1-1 0 0 0,1 1 1 0 0,-1-1-1 0 0,0 1 0 0 0,0-1 1 0 0,0 0-1 0 0,0 0 0 0 0,0 0 1 0 0,0-1-1 0 0,-1 1 1 0 0,1-1-1 0 0,-1 1 0 0 0,1-1 1 0 0,-1 0-1 0 0,0 0 0 0 0,0 0 1 0 0,0 0-1 0 0,-1 0 0 0 0,1-1 1 0 0,-1 1-1 0 0,1-1 0 0 0,-1 1 1 0 0,0-1-1 0 0,-1 1 0 0 0,1-1 1 0 0,-1 1-1 0 0,1-1 1 0 0,-1 1-1 0 0,0-1 0 0 0,0 0 1 0 0,-1 1-1 0 0,1-1 0 0 0,-1 1 1 0 0,0-1-1 0 0,1 0 0 0 0,-2-1-23 0 0,-3-37 11 0 0,5 31 10 0 0,-1 0-1 0 0,-1 0 1 0 0,1 0-1 0 0,-2 1 1 0 0,0-2-21 0 0,3 10 4 0 0,-1 0 0 0 0,0 0 0 0 0,0 0 0 0 0,0 0-1 0 0,0 0 1 0 0,0 0 0 0 0,0 0 0 0 0,-1 0 0 0 0,1 0 0 0 0,-1 0 0 0 0,1 1 0 0 0,-1-1-1 0 0,0 1 1 0 0,1-1 0 0 0,-1 1 0 0 0,0 0 0 0 0,0-1 0 0 0,0 1 0 0 0,0 0 0 0 0,0 0 0 0 0,0 0-1 0 0,0 1 1 0 0,-1-1 0 0 0,1 1 0 0 0,-1-1-4 0 0,1 1-45 0 0,1 1 0 0 0,-1-1 0 0 0,0 1 0 0 0,0-1 0 0 0,1 1 0 0 0,-1 0 0 0 0,1 0 0 0 0,-1 0 0 0 0,1 0 0 0 0,-1 0 0 0 0,1 0 0 0 0,-1 0 0 0 0,1 0 0 0 0,0 1 0 0 0,0-1 0 0 0,-1 0 0 0 0,1 1 0 0 0,0-1 0 0 0,0 1 0 0 0,1-1 0 0 0,-1 1 0 0 0,0 0 0 0 0,0-1 0 0 0,1 1 0 0 0,-1 0 45 0 0,-16 44-930 0 0,14-39 1005 0 0,1 0 0 0 0,0 0 0 0 0,1 0 1 0 0,0 0-1 0 0,0 1 0 0 0,1-1 0 0 0,-1 0 0 0 0,2 0 0 0 0,-1 1 0 0 0,1-1 1 0 0,0 0-1 0 0,0 0 0 0 0,1 0 0 0 0,0 0 0 0 0,0 0 0 0 0,1 0 0 0 0,0 0 1 0 0,0-1-1 0 0,1 1 0 0 0,-1-1 0 0 0,1 0 0 0 0,1 0 0 0 0,-1-1 0 0 0,1 1 1 0 0,0-1-1 0 0,2 2-75 0 0,18 20 784 0 0,-2 1 1 0 0,5 8-785 0 0,21 26 151 0 0,-36-47-278 0 0,6 6-1438 0 0,-9-5-3506 0 0,-13-16-1673 0 0,2-3 2871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11594 0 0,'0'7'418'0'0,"0"-1"-1"0"0,1 0 0 0 0,-1 0 0 0 0,1 0 0 0 0,0 0 0 0 0,1 0 0 0 0,-1 0 0 0 0,1-1 1 0 0,1 1-1 0 0,-1 0 0 0 0,1-1 0 0 0,1 2-417 0 0,3 4-22 0 0,1-1 0 0 0,0-1 0 0 0,1 0 0 0 0,0 0 0 0 0,5 3 22 0 0,-9-8-328 0 0,36 38 702 0 0,-26-17-2799 0 0,-14-24 1985 0 0,-1 0-1 0 0,0 1 0 0 0,1-1 1 0 0,-1 0-1 0 0,0 0 1 0 0,0 1-1 0 0,0-1 1 0 0,0 0-1 0 0,0 0 0 0 0,0 1 1 0 0,0-1-1 0 0,0 0 1 0 0,0 0-1 0 0,-1 1 1 0 0,1-1-1 0 0,0 0 0 0 0,-1 1 441 0 0,-2 3-4397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15 231 8898 0 0,'-15'14'5667'0'0,"22"-21"-2722"0"0,30-34-1275 0 0,-26 27-1525 0 0,-1 1-1 0 0,2 1 0 0 0,0 0 1 0 0,0 0-1 0 0,1 2 1 0 0,1-1-1 0 0,8-4-144 0 0,62-34-5860 0 0,-77 46 4385 0 0,0-1 0 0 0,-1 0 0 0 0,0 0-1 0 0,0-1 1 0 0,0 0 0 0 0,-1 0 0 0 0,4-3 1475 0 0,-3-3-3341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28 7850 0 0,'-2'0'183'0'0,"1"0"0"0"0,-1 0 0 0 0,1 0 0 0 0,-1-1 0 0 0,1 1 0 0 0,-1-1 1 0 0,1 1-1 0 0,-1-1 0 0 0,1 1 0 0 0,0-1 0 0 0,-1 0 0 0 0,1 0 0 0 0,0 0 0 0 0,0 0 0 0 0,-1 0 1 0 0,1 0-1 0 0,0 0 0 0 0,0 0 0 0 0,0 0 0 0 0,0 0 0 0 0,1-1 0 0 0,-1 1 0 0 0,0 0 1 0 0,0-1-1 0 0,1 1 0 0 0,-1-1 0 0 0,1 1 0 0 0,-1-1 0 0 0,1 0-183 0 0,7 13 3861 0 0,21 15-2429 0 0,-4-2-980 0 0,7 9-356 0 0,1-1 0 0 0,1-1-1 0 0,9 4-95 0 0,-39-32-28 0 0,12 8-2806 0 0,-7-4-6567 0 0,-8-6 5033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9426 0 0,'0'0'177'0'0,"0"0"0"0"0,-1 1 0 0 0,1-1 0 0 0,0 0 0 0 0,-1 0 0 0 0,1 0 1 0 0,0 0-1 0 0,0 0 0 0 0,-1 0 0 0 0,1 1 0 0 0,0-1 0 0 0,-1 0 0 0 0,1 0 0 0 0,0 0 0 0 0,0 1 0 0 0,0-1 0 0 0,-1 0 0 0 0,1 0 0 0 0,0 1 0 0 0,0-1 0 0 0,0 0 1 0 0,0 1-1 0 0,-1-1 0 0 0,1 0 0 0 0,0 0 0 0 0,0 1 0 0 0,0-1 0 0 0,0 0 0 0 0,0 1 0 0 0,0-1 0 0 0,0 0 0 0 0,0 1 0 0 0,0-1 0 0 0,0 0 0 0 0,0 1 1 0 0,0-1-1 0 0,0 0 0 0 0,0 1 0 0 0,0-1 0 0 0,0 0-177 0 0,13 6 3565 0 0,-12-6-3547 0 0,0 1 1 0 0,0-1 0 0 0,0 0 0 0 0,0 0 0 0 0,0 0 0 0 0,0 1-1 0 0,0-1 1 0 0,0 0 0 0 0,-1 1 0 0 0,1-1 0 0 0,0 1 0 0 0,0-1-1 0 0,0 1 1 0 0,-1 0 0 0 0,1-1 0 0 0,0 1 0 0 0,0 0 0 0 0,-1-1 0 0 0,1 1-1 0 0,-1 0 1 0 0,1 0 0 0 0,-1 0 0 0 0,1-1 0 0 0,-1 2-19 0 0,4-1-2681 0 0,0-5-4640 0 0,-2 1 606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7:13.17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2224 1678 14155 0 0,'-89'72'5447'0'0,"2"3"-4030"0"0,8-6-2180 0 0,-3-3-1 0 0,-12 3 764 0 0,45-38-82 0 0,-2-1-1 0 0,0-3 1 0 0,-2-1-1 0 0,-1-4 1 0 0,-12 2 82 0 0,26-11-41 0 0,0-3-1 0 0,-1-1 1 0 0,0-2 0 0 0,-1-2-1 0 0,0-2 1 0 0,1-1 0 0 0,-29-4 41 0 0,17-1-36 0 0,1-3 0 0 0,-1-3 0 0 0,1-1 0 0 0,0-3 0 0 0,1-2 0 0 0,1-3 0 0 0,1-1 0 0 0,0-3 0 0 0,2-1 0 0 0,0-3 0 0 0,2-2 1 0 0,1-1-1 0 0,1-3 0 0 0,2-2 0 0 0,1-1 0 0 0,1-2 0 0 0,-22-30 36 0 0,31 32 222 0 0,1-2 0 0 0,3-1 0 0 0,0-1 0 0 0,3-1 0 0 0,1-1 0 0 0,-10-30-222 0 0,20 40 150 0 0,2 0 0 0 0,1-1 0 0 0,1 0 1 0 0,2-1-1 0 0,1 1 0 0 0,2-1 0 0 0,1 0 0 0 0,2 0 0 0 0,2-25-150 0 0,3 15 33 0 0,2 0 1 0 0,1 0-1 0 0,2 1 0 0 0,3 1 0 0 0,1 0 1 0 0,1 0-1 0 0,11-15-33 0 0,-1 8 2 0 0,3 1 1 0 0,1 0-1 0 0,3 3 1 0 0,1 0 0 0 0,26-24-3 0 0,6-1-79 0 0,2 4-1 0 0,21-13 80 0 0,-44 42-186 0 0,2 3-1 0 0,2 2 0 0 0,0 2 0 0 0,22-9 187 0 0,-21 15-100 0 0,1 1-1 0 0,0 2 1 0 0,2 3-1 0 0,0 2 1 0 0,1 3-1 0 0,0 1 1 0 0,15 1 100 0 0,-39 8 21 0 0,-1 0 0 0 0,1 2 1 0 0,-1 1-1 0 0,1 2 0 0 0,-1 0 0 0 0,0 2 1 0 0,0 1-1 0 0,-1 2 0 0 0,1 0 1 0 0,-1 2-1 0 0,-1 1 0 0 0,0 1 0 0 0,-1 1 1 0 0,15 10-22 0 0,-4 3 73 0 0,-1 2 1 0 0,-1 1 0 0 0,-2 1 0 0 0,-1 2 0 0 0,-2 1 0 0 0,-1 1-1 0 0,22 36-73 0 0,4 16 83 0 0,-3 2-1 0 0,35 87-82 0 0,-52-93-331 0 0,-3 3 0 0 0,-4 0 1 0 0,-4 2-1 0 0,-4 0 0 0 0,-3 1 0 0 0,-1 37 331 0 0,-3 20-3341 0 0,-6 42 3341 0 0,-15 146-6830 0 0,3-240 1380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7:20.22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915 8 8242 0 0,'-7'-1'5788'0'0,"-21"-5"-5001"0"0,13 8-483 0 0,1 0 0 0 0,0 2 0 0 0,0 0 0 0 0,1 0 1 0 0,-1 1-1 0 0,1 1 0 0 0,0 0 0 0 0,1 1 1 0 0,-1 0-305 0 0,-12 11 21 0 0,0 0 0 0 0,2 1 0 0 0,-17 18-21 0 0,-3 6 25 0 0,2 2-1 0 0,2 2 0 0 0,2 1 1 0 0,-29 50-25 0 0,20-18 68 0 0,4 1 1 0 0,-30 82-69 0 0,24-32-12 0 0,7 1-1 0 0,4 2 0 0 0,7 1 1 0 0,4 15 12 0 0,-7 107 98 0 0,2 191-98 0 0,33-157-1 0 0,13 0 0 0 0,14 16 1 0 0,8 129-79 0 0,-29-304 68 0 0,90 1014 534 0 0,-59-860-309 0 0,13-2-1 0 0,27 56-213 0 0,-47-229-1 0 0,4-1 0 0 0,5-2 0 0 0,5-2-1 0 0,4-2 1 0 0,5-3 0 0 0,4-2 0 0 0,6-1 1 0 0,-20-35-17 0 0,3-2 1 0 0,2-3-1 0 0,3-1 1 0 0,3-3-1 0 0,1-3 1 0 0,3-2-1 0 0,2-2 1 0 0,15 4 16 0 0,-39-28 5 0 0,2-2 0 0 0,0-2 0 0 0,2-1-1 0 0,0-3 1 0 0,0-1 0 0 0,36 6-5 0 0,-42-14-23 0 0,0 0 0 0 0,1-3 0 0 0,0-1-1 0 0,-1-2 1 0 0,1-1 0 0 0,0-2 0 0 0,-1-1 0 0 0,28-8 23 0 0,-8-2 12 0 0,-1-3 0 0 0,-1-2 0 0 0,0-3 0 0 0,-2-2 0 0 0,47-28-12 0 0,-17 2 127 0 0,-3-4 1 0 0,-2-4-1 0 0,10-13-127 0 0,-23 12 23 0 0,-2-3 1 0 0,-4-3-1 0 0,-2-2 0 0 0,-3-2 0 0 0,-3-3 0 0 0,25-50-23 0 0,-14 5-163 0 0,-4-3 1 0 0,-5-2-1 0 0,-6-2 0 0 0,-6-2 1 0 0,1-22 162 0 0,14-100-241 0 0,-10-1 0 0 0,-5-58 241 0 0,-19 65 266 0 0,-9 0 0 0 0,-12-1 1 0 0,-10 1-1 0 0,-10 0 0 0 0,-11 1 0 0 0,-11 2 0 0 0,-65-209-266 0 0,12 127 621 0 0,-88-193-621 0 0,126 379 179 0 0,-6 2-1 0 0,-6 2 1 0 0,-6 4-1 0 0,-87-112-178 0 0,71 124 149 0 0,-83-81-149 0 0,111 133 38 0 0,-2 3 1 0 0,-3 3-1 0 0,-54-33-38 0 0,77 60-57 0 0,0 3 1 0 0,-2 1-1 0 0,-2 3 0 0 0,0 2 1 0 0,-1 2-1 0 0,-31-7 57 0 0,42 16-135 0 0,0 2 0 0 0,-1 2 0 0 0,0 1 0 0 0,0 2-1 0 0,-1 2 1 0 0,1 2 0 0 0,0 2 0 0 0,0 1 0 0 0,-11 4 135 0 0,3 2-743 0 0,1 3-1 0 0,1 1 1 0 0,1 2 0 0 0,0 3 0 0 0,-27 15 743 0 0,-19 17-4436 0 0,2 3 1 0 0,-4 9 4435 0 0,53-35-4699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07.600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198 69 4657 0 0,'7'-3'6745'0'0,"20"-29"-2185"0"0,-26 32-4497 0 0,-1 0-1 0 0,0 0 1 0 0,1 0-1 0 0,-1 0 1 0 0,0-1-1 0 0,1 1 1 0 0,-1 0-1 0 0,0 0 1 0 0,1-1-1 0 0,-1 1 1 0 0,0 0-1 0 0,0 0 1 0 0,1-1-1 0 0,-1 1 1 0 0,0 0-1 0 0,0-1 1 0 0,0 1-1 0 0,1 0 1 0 0,-1-1-1 0 0,0 1 1 0 0,0 0-1 0 0,0-1 1 0 0,0 1-1 0 0,0 0 1 0 0,0-1 0 0 0,0 1-1 0 0,0 0 1 0 0,0-1-1 0 0,0 1 1 0 0,0-1-1 0 0,0 1 1 0 0,0 0-1 0 0,0-1 1 0 0,0 1-1 0 0,0 0 1 0 0,0-1-1 0 0,0 1 1 0 0,0 0-1 0 0,0-1 1 0 0,-1 1-1 0 0,1 0 1 0 0,0-1-1 0 0,0 1 1 0 0,-1 0-1 0 0,1-1 1 0 0,0 1-1 0 0,0 0 1 0 0,-1 0-1 0 0,1-1 1 0 0,0 1-1 0 0,0 0 1 0 0,-1 0 0 0 0,1 0-1 0 0,-1-1-62 0 0,0 1 46 0 0,0 0 1 0 0,0 1-1 0 0,0-1 0 0 0,0 0 1 0 0,0 0-1 0 0,0 1 0 0 0,0-1 1 0 0,0 0-1 0 0,0 1 0 0 0,1-1 1 0 0,-1 1-1 0 0,0-1 1 0 0,0 1-1 0 0,0-1 0 0 0,0 1 1 0 0,1 0-1 0 0,-1 0 0 0 0,0-1 1 0 0,1 1-1 0 0,-1 0 0 0 0,0 0 1 0 0,1 0-47 0 0,-28 42 134 0 0,12-17 4 0 0,-1-1 0 0 0,0-1 0 0 0,-10 8-138 0 0,16-20-24 0 0,-33 38-37 0 0,42-46 55 0 0,-1-1 0 0 0,1 1-1 0 0,-1 0 1 0 0,1 0-1 0 0,0 0 1 0 0,1 0 0 0 0,-1 0-1 0 0,1 1 1 0 0,0-1-1 0 0,0 0 1 0 0,0 1-1 0 0,0 3 7 0 0,5-8-6 0 0,0 0-1 0 0,0 0 0 0 0,0 0 0 0 0,0 0 1 0 0,-1-1-1 0 0,1 1 0 0 0,0-1 0 0 0,0 0 1 0 0,0 0-1 0 0,0 0 0 0 0,-1-1 0 0 0,1 0 7 0 0,5 0-19 0 0,49-14 42 0 0,-17 4-36 0 0,1 3 1 0 0,24-3 12 0 0,-43 14 17 0 0,-20-2 1 0 0,0 1 0 0 0,-1 0 0 0 0,1-1 1 0 0,0 1-1 0 0,0-1 0 0 0,0 0 0 0 0,0 0 0 0 0,-1 0 0 0 0,1-1 0 0 0,0 1 1 0 0,0-1-1 0 0,0 1 0 0 0,-1-1 0 0 0,1 0 0 0 0,1 0-18 0 0,-4 0 10 0 0,0 0 0 0 0,0 0 0 0 0,0 1 0 0 0,-1-1 0 0 0,1 0 0 0 0,0 0 0 0 0,-1 1 0 0 0,1-1 0 0 0,0 0 0 0 0,-1 1 0 0 0,1-1 0 0 0,-1 1 0 0 0,1-1 0 0 0,-1 1 0 0 0,1-1 0 0 0,-1 0 0 0 0,1 1 0 0 0,-1 0 1 0 0,1-1-1 0 0,-1 1 0 0 0,0-1 0 0 0,1 1 0 0 0,-1 0 0 0 0,0-1 0 0 0,0 1 0 0 0,1 0 0 0 0,-1 0 0 0 0,0 0-10 0 0,-29-13-5 0 0,22 10 4 0 0,-53-29 38 0 0,50 24-24 0 0,0 2 0 0 0,-1-1 0 0 0,0 1 0 0 0,0 1 0 0 0,0 0 0 0 0,-1 1 0 0 0,0 1 0 0 0,0-1 0 0 0,0 2 0 0 0,0 0 0 0 0,-4 0-13 0 0,10 2 1 0 0,0-1 0 0 0,0 0 0 0 0,0 0 1 0 0,1-1-1 0 0,-1 0 0 0 0,-2-1-1 0 0,2 0-25 0 0,0 1 0 0 0,0 0 1 0 0,0 1-1 0 0,0 0 0 0 0,0 0 1 0 0,-3 0 24 0 0,42 41-180 0 0,4 12 307 0 0,-16-22-163 0 0,1-1-1 0 0,2-1 0 0 0,9 8 37 0 0,-31-34 8 0 0,1 0 1 0 0,-1-1 0 0 0,0 1-1 0 0,1-1 1 0 0,-1 1-1 0 0,1-1 1 0 0,0 0 0 0 0,-1 1-1 0 0,1-1 1 0 0,0 0-1 0 0,0 0 1 0 0,0 0 0 0 0,0-1-1 0 0,0 1 1 0 0,0 0-1 0 0,0-1 1 0 0,0 1 0 0 0,0-1-1 0 0,0 0 1 0 0,1 0-9 0 0,-1-1 6 0 0,-1 0 1 0 0,1 0-1 0 0,-1 0 1 0 0,0 0-1 0 0,0-1 1 0 0,1 1-1 0 0,-1-1 1 0 0,0 1-1 0 0,0-1 1 0 0,0 1-1 0 0,-1-1 1 0 0,1 1-1 0 0,0-1 1 0 0,-1 0-1 0 0,1 1 1 0 0,-1-1-1 0 0,1 0 1 0 0,-1 0-1 0 0,0 0 1 0 0,0 1-1 0 0,1-1 1 0 0,-1 0-1 0 0,-1 0 1 0 0,1-1-7 0 0,6-87-4202 0 0,-6-48 4202 0 0,0 70-939 0 0,-3 69-6792 0 0,3 0 2330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10.118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194 79 7522 0 0,'13'-25'7842'0'0,"-10"21"-5431"0"0,-12 19-1291 0 0,-5 2-1083 0 0,0 0 0 0 0,0-1-1 0 0,-2-1 1 0 0,-6 5-37 0 0,10-10 21 0 0,0 0 0 0 0,1 1-1 0 0,0 1 1 0 0,1-1 0 0 0,0 2-1 0 0,1-1 1 0 0,1 1-1 0 0,0 1 1 0 0,-4 8-21 0 0,11-20-5 0 0,0 0 0 0 0,0 0 0 0 0,1 0 0 0 0,-1 0 0 0 0,1 0 1 0 0,0 0-1 0 0,-1 0 0 0 0,1 1 0 0 0,0-1 0 0 0,0 0 0 0 0,0 0 0 0 0,0 0 0 0 0,1 0 0 0 0,-1 0 0 0 0,1 0 0 0 0,-1 0 0 0 0,1 0 0 0 0,0 1 5 0 0,0-2-2 0 0,-1 0-1 0 0,1 0 0 0 0,0 0 0 0 0,0-1 1 0 0,0 1-1 0 0,0 0 0 0 0,0 0 1 0 0,0-1-1 0 0,0 1 0 0 0,0-1 0 0 0,0 1 1 0 0,0-1-1 0 0,0 1 0 0 0,0-1 0 0 0,0 1 1 0 0,1-1-1 0 0,-1 0 0 0 0,0 0 1 0 0,0 0-1 0 0,0 0 0 0 0,0 0 0 0 0,1 0 1 0 0,-1 0-1 0 0,0 0 0 0 0,0 0 0 0 0,0 0 1 0 0,1-1-1 0 0,-1 1 0 0 0,0 0 0 0 0,0-1 1 0 0,0 0 2 0 0,99-33 381 0 0,-73 23-278 0 0,0 1 0 0 0,1 1 1 0 0,0 2-1 0 0,0 0 1 0 0,1 2-1 0 0,26-1-103 0 0,-54 6 12 0 0,-1 0 0 0 0,1 1 0 0 0,0-1 0 0 0,-1 0 0 0 0,1 0 0 0 0,0 0 1 0 0,-1 0-1 0 0,1 1 0 0 0,0-1 0 0 0,-1 0 0 0 0,1 0 0 0 0,0-1 0 0 0,-1 1 0 0 0,1 0 0 0 0,0 0 0 0 0,-1 0 0 0 0,1 0 0 0 0,0-1 0 0 0,-1 1 0 0 0,1 0 0 0 0,0 0 0 0 0,-1-1 0 0 0,1 1 0 0 0,-1 0 0 0 0,1-1 0 0 0,0 1 0 0 0,-1-1 0 0 0,1 1 0 0 0,-1-1 0 0 0,1 0-12 0 0,-20-13 174 0 0,7 6-171 0 0,-10-5-15 0 0,-2 1 0 0 0,1 0 1 0 0,-2 2-1 0 0,1 1 1 0 0,-1 1-1 0 0,-1 1 0 0 0,1 1 1 0 0,-1 1-1 0 0,0 2 0 0 0,-1 0 1 0 0,-22 2 11 0 0,31 0 26 0 0,-4 4 46 0 0,22-2-72 0 0,1 0 0 0 0,-1 1-1 0 0,0-1 1 0 0,0 1 0 0 0,1-1-1 0 0,-1 0 1 0 0,1 1-1 0 0,-1-1 1 0 0,1 0 0 0 0,0 0-1 0 0,-1 1 1 0 0,1-1 0 0 0,0 0-1 0 0,0 0 1 0 0,0 0-1 0 0,0 0 1 0 0,0 0 0 0 0,0 0 0 0 0,33 44-251 0 0,1-2 1 0 0,2-2 0 0 0,24 20 250 0 0,-60-60 9 0 0,0 0 0 0 0,0 0 0 0 0,0 0 0 0 0,0 0-1 0 0,0 0 1 0 0,0 0 0 0 0,0 0 0 0 0,0 0 0 0 0,0-1 0 0 0,0 1 0 0 0,1 0 0 0 0,-1-1 0 0 0,0 1 0 0 0,0-1-1 0 0,1 1 1 0 0,-1-1 0 0 0,1 1 0 0 0,-1-1 0 0 0,0 0 0 0 0,1 0 0 0 0,-1 0 0 0 0,0 0 0 0 0,1 0 0 0 0,-1 0 0 0 0,1 0-1 0 0,-1 0 1 0 0,0 0 0 0 0,1-1 0 0 0,-1 1 0 0 0,0-1 0 0 0,1 1 0 0 0,-1-1-9 0 0,1-1 21 0 0,-1 0 1 0 0,0 0 0 0 0,0 0-1 0 0,0-1 1 0 0,0 1-1 0 0,0 0 1 0 0,0-1-1 0 0,-1 1 1 0 0,1 0 0 0 0,-1-1-1 0 0,1 1 1 0 0,-1-1-1 0 0,0 1 1 0 0,0-1-1 0 0,0 1 1 0 0,-1-1 0 0 0,1 1-1 0 0,0 0 1 0 0,-1-2-22 0 0,-9-53 138 0 0,5 35-150 0 0,2-1 0 0 0,0 1-1 0 0,1-1 1 0 0,2 1 0 0 0,0-2 12 0 0,1 10 21 0 0,1-36 1 0 0,-2 47-22 0 0,0 0 1 0 0,0 1-1 0 0,-1-1 1 0 0,1 0-1 0 0,-1 0 1 0 0,1 1-1 0 0,-1-1 1 0 0,0 0-1 0 0,0 1 1 0 0,0-1 0 0 0,-1 1-1 0 0,1-1 1 0 0,0 1-1 0 0,-1 0 1 0 0,0 0-1 0 0,1 13-2221 0 0,2-1-8458 0 0,-1-9 5678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34.17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448 30 5953 0 0,'0'-1'475'0'0,"-1"0"-1"0"0,1 0 0 0 0,0 0 1 0 0,-1-1-1 0 0,1 1 0 0 0,0 0 1 0 0,0 0-1 0 0,0 0 0 0 0,-1 0 1 0 0,1-1-1 0 0,0 1 1 0 0,1 0-1 0 0,-1 0 0 0 0,0 0 1 0 0,0 0-1 0 0,0-1 0 0 0,1 1 1 0 0,-1 0-475 0 0,1-6 4849 0 0,-14 20-3642 0 0,-17 20-979 0 0,-1-2 0 0 0,-1-2-1 0 0,-2 0 1 0 0,-31 19-228 0 0,34-26 180 0 0,1 0 0 0 0,1 2 0 0 0,1 2-1 0 0,1 0 1 0 0,1 2 0 0 0,-18 26-180 0 0,22-9 20 0 0,21-42-19 0 0,0 0 1 0 0,0 0-1 0 0,1 0 1 0 0,-1 0-1 0 0,1 0 0 0 0,-1 0 1 0 0,1 0-1 0 0,0 0 1 0 0,0 0-1 0 0,0 0 1 0 0,1 0-1 0 0,-1 0 1 0 0,1-1-1 0 0,-1 1 1 0 0,2 2-3 0 0,5 5 266 0 0,9 47-395 0 0,-12-38 118 0 0,1-1 1 0 0,1 1-1 0 0,1-1 0 0 0,1-1 1 0 0,3 6 11 0 0,38 54-81 0 0,37 45 81 0 0,14 18-369 0 0,-83-115-297 0 0,1-2 0 0 0,1 0 0 0 0,19 17 666 0 0,-37-39 274 0 0,4 4-3919 0 0,-10-6-5745 0 0,2-1 4376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6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2.jpg"/><Relationship Id="rId7" Type="http://schemas.openxmlformats.org/officeDocument/2006/relationships/customXml" Target="../ink/ink19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8.xml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77.png"/><Relationship Id="rId42" Type="http://schemas.openxmlformats.org/officeDocument/2006/relationships/customXml" Target="../ink/ink38.xml"/><Relationship Id="rId47" Type="http://schemas.openxmlformats.org/officeDocument/2006/relationships/image" Target="../media/image90.png"/><Relationship Id="rId63" Type="http://schemas.openxmlformats.org/officeDocument/2006/relationships/image" Target="../media/image98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111.png"/><Relationship Id="rId16" Type="http://schemas.openxmlformats.org/officeDocument/2006/relationships/customXml" Target="../ink/ink25.xml"/><Relationship Id="rId11" Type="http://schemas.openxmlformats.org/officeDocument/2006/relationships/image" Target="../media/image72.png"/><Relationship Id="rId32" Type="http://schemas.openxmlformats.org/officeDocument/2006/relationships/customXml" Target="../ink/ink33.xml"/><Relationship Id="rId37" Type="http://schemas.openxmlformats.org/officeDocument/2006/relationships/image" Target="../media/image85.png"/><Relationship Id="rId53" Type="http://schemas.openxmlformats.org/officeDocument/2006/relationships/image" Target="../media/image93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106.png"/><Relationship Id="rId102" Type="http://schemas.openxmlformats.org/officeDocument/2006/relationships/customXml" Target="../ink/ink68.xml"/><Relationship Id="rId5" Type="http://schemas.openxmlformats.org/officeDocument/2006/relationships/image" Target="../media/image49.jpg"/><Relationship Id="rId90" Type="http://schemas.openxmlformats.org/officeDocument/2006/relationships/customXml" Target="../ink/ink62.xml"/><Relationship Id="rId95" Type="http://schemas.openxmlformats.org/officeDocument/2006/relationships/image" Target="../media/image114.png"/><Relationship Id="rId22" Type="http://schemas.openxmlformats.org/officeDocument/2006/relationships/customXml" Target="../ink/ink28.xml"/><Relationship Id="rId27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101.png"/><Relationship Id="rId80" Type="http://schemas.openxmlformats.org/officeDocument/2006/relationships/customXml" Target="../ink/ink57.xml"/><Relationship Id="rId85" Type="http://schemas.openxmlformats.org/officeDocument/2006/relationships/image" Target="../media/image109.png"/><Relationship Id="rId12" Type="http://schemas.openxmlformats.org/officeDocument/2006/relationships/customXml" Target="../ink/ink23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96.png"/><Relationship Id="rId67" Type="http://schemas.openxmlformats.org/officeDocument/2006/relationships/image" Target="../media/image100.png"/><Relationship Id="rId103" Type="http://schemas.openxmlformats.org/officeDocument/2006/relationships/image" Target="../media/image118.png"/><Relationship Id="rId20" Type="http://schemas.openxmlformats.org/officeDocument/2006/relationships/customXml" Target="../ink/ink27.xml"/><Relationship Id="rId41" Type="http://schemas.openxmlformats.org/officeDocument/2006/relationships/image" Target="../media/image8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104.png"/><Relationship Id="rId83" Type="http://schemas.openxmlformats.org/officeDocument/2006/relationships/image" Target="../media/image108.png"/><Relationship Id="rId88" Type="http://schemas.openxmlformats.org/officeDocument/2006/relationships/customXml" Target="../ink/ink61.xml"/><Relationship Id="rId91" Type="http://schemas.openxmlformats.org/officeDocument/2006/relationships/image" Target="../media/image112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" Type="http://schemas.openxmlformats.org/officeDocument/2006/relationships/customXml" Target="../ink/ink22.xml"/><Relationship Id="rId31" Type="http://schemas.openxmlformats.org/officeDocument/2006/relationships/image" Target="../media/image8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99.png"/><Relationship Id="rId73" Type="http://schemas.openxmlformats.org/officeDocument/2006/relationships/image" Target="../media/image103.png"/><Relationship Id="rId78" Type="http://schemas.openxmlformats.org/officeDocument/2006/relationships/customXml" Target="../ink/ink56.xml"/><Relationship Id="rId81" Type="http://schemas.openxmlformats.org/officeDocument/2006/relationships/image" Target="../media/image107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4" Type="http://schemas.openxmlformats.org/officeDocument/2006/relationships/image" Target="../media/image48.jpg"/><Relationship Id="rId9" Type="http://schemas.openxmlformats.org/officeDocument/2006/relationships/image" Target="../media/image71.png"/><Relationship Id="rId13" Type="http://schemas.openxmlformats.org/officeDocument/2006/relationships/image" Target="../media/image73.png"/><Relationship Id="rId18" Type="http://schemas.openxmlformats.org/officeDocument/2006/relationships/customXml" Target="../ink/ink26.xml"/><Relationship Id="rId39" Type="http://schemas.openxmlformats.org/officeDocument/2006/relationships/image" Target="../media/image86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94.png"/><Relationship Id="rId76" Type="http://schemas.openxmlformats.org/officeDocument/2006/relationships/customXml" Target="../ink/ink55.xml"/><Relationship Id="rId97" Type="http://schemas.openxmlformats.org/officeDocument/2006/relationships/image" Target="../media/image115.png"/><Relationship Id="rId7" Type="http://schemas.openxmlformats.org/officeDocument/2006/relationships/image" Target="../media/image70.png"/><Relationship Id="rId71" Type="http://schemas.openxmlformats.org/officeDocument/2006/relationships/image" Target="../media/image102.png"/><Relationship Id="rId92" Type="http://schemas.openxmlformats.org/officeDocument/2006/relationships/customXml" Target="../ink/ink63.xml"/><Relationship Id="rId2" Type="http://schemas.openxmlformats.org/officeDocument/2006/relationships/image" Target="../media/image46.jpg"/><Relationship Id="rId29" Type="http://schemas.openxmlformats.org/officeDocument/2006/relationships/image" Target="../media/image81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89.png"/><Relationship Id="rId66" Type="http://schemas.openxmlformats.org/officeDocument/2006/relationships/customXml" Target="../ink/ink50.xml"/><Relationship Id="rId87" Type="http://schemas.openxmlformats.org/officeDocument/2006/relationships/image" Target="../media/image110.png"/><Relationship Id="rId61" Type="http://schemas.openxmlformats.org/officeDocument/2006/relationships/image" Target="../media/image97.png"/><Relationship Id="rId82" Type="http://schemas.openxmlformats.org/officeDocument/2006/relationships/customXml" Target="../ink/ink58.xml"/><Relationship Id="rId19" Type="http://schemas.openxmlformats.org/officeDocument/2006/relationships/image" Target="../media/image76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84.png"/><Relationship Id="rId56" Type="http://schemas.openxmlformats.org/officeDocument/2006/relationships/customXml" Target="../ink/ink45.xml"/><Relationship Id="rId77" Type="http://schemas.openxmlformats.org/officeDocument/2006/relationships/image" Target="../media/image105.png"/><Relationship Id="rId100" Type="http://schemas.openxmlformats.org/officeDocument/2006/relationships/customXml" Target="../ink/ink67.xml"/><Relationship Id="rId8" Type="http://schemas.openxmlformats.org/officeDocument/2006/relationships/customXml" Target="../ink/ink21.xml"/><Relationship Id="rId51" Type="http://schemas.openxmlformats.org/officeDocument/2006/relationships/image" Target="../media/image92.png"/><Relationship Id="rId72" Type="http://schemas.openxmlformats.org/officeDocument/2006/relationships/customXml" Target="../ink/ink53.xml"/><Relationship Id="rId93" Type="http://schemas.openxmlformats.org/officeDocument/2006/relationships/image" Target="../media/image113.png"/><Relationship Id="rId98" Type="http://schemas.openxmlformats.org/officeDocument/2006/relationships/customXml" Target="../ink/ink66.xml"/><Relationship Id="rId3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7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4.jpg"/><Relationship Id="rId7" Type="http://schemas.openxmlformats.org/officeDocument/2006/relationships/image" Target="../media/image1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4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12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F45C312-2F7E-4BF1-B2E4-4BAE5E69F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18" y="4165411"/>
            <a:ext cx="2378074" cy="26925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844CD0-1BB0-4464-A334-3DCF7880E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4165411"/>
            <a:ext cx="2432263" cy="26925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979E42-F21C-4D13-AB73-672E39F72D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5" y="4165411"/>
            <a:ext cx="2378074" cy="26925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411116-1D7C-4514-8E8D-06BBBC8C3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19" y="1431736"/>
            <a:ext cx="2378075" cy="2703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0CF398-0927-4F3B-893F-31290EDB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28" y="1443042"/>
            <a:ext cx="2371876" cy="2692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C037-13D4-4D53-939E-BF42C3C940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8" y="1431736"/>
            <a:ext cx="2378075" cy="26925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0105-7015-4EF5-ADCF-9D530AE9A2B6}"/>
              </a:ext>
            </a:extLst>
          </p:cNvPr>
          <p:cNvSpPr txBox="1"/>
          <p:nvPr/>
        </p:nvSpPr>
        <p:spPr>
          <a:xfrm>
            <a:off x="3913745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A29E74E-3613-4E13-8819-346FA02C7C22}"/>
              </a:ext>
            </a:extLst>
          </p:cNvPr>
          <p:cNvSpPr/>
          <p:nvPr/>
        </p:nvSpPr>
        <p:spPr>
          <a:xfrm>
            <a:off x="2905198" y="2538215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B0A8C0-941C-4E7F-94BC-3FB6D7A06FFC}"/>
              </a:ext>
            </a:extLst>
          </p:cNvPr>
          <p:cNvSpPr txBox="1"/>
          <p:nvPr/>
        </p:nvSpPr>
        <p:spPr>
          <a:xfrm>
            <a:off x="653402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BB823-5E5C-4614-9B94-91387EA04A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02" y="1524000"/>
            <a:ext cx="1857327" cy="2409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BF76CF-CD57-44A0-AFC8-0D14E278BBAF}"/>
              </a:ext>
            </a:extLst>
          </p:cNvPr>
          <p:cNvSpPr txBox="1"/>
          <p:nvPr/>
        </p:nvSpPr>
        <p:spPr>
          <a:xfrm>
            <a:off x="6839019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60A7C-D665-4CA3-AA21-984135B4A621}"/>
              </a:ext>
            </a:extLst>
          </p:cNvPr>
          <p:cNvSpPr txBox="1"/>
          <p:nvPr/>
        </p:nvSpPr>
        <p:spPr>
          <a:xfrm>
            <a:off x="9834882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B148EDB4-A212-45D1-A276-D3426D9AE54B}"/>
              </a:ext>
            </a:extLst>
          </p:cNvPr>
          <p:cNvSpPr/>
          <p:nvPr/>
        </p:nvSpPr>
        <p:spPr>
          <a:xfrm>
            <a:off x="6065806" y="2431674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E092FB27-E1DF-486E-85D7-23690EB06CA6}"/>
              </a:ext>
            </a:extLst>
          </p:cNvPr>
          <p:cNvSpPr/>
          <p:nvPr/>
        </p:nvSpPr>
        <p:spPr>
          <a:xfrm>
            <a:off x="8997397" y="2431673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615D253-D029-4901-B5F5-F89085E184F0}"/>
              </a:ext>
            </a:extLst>
          </p:cNvPr>
          <p:cNvSpPr/>
          <p:nvPr/>
        </p:nvSpPr>
        <p:spPr>
          <a:xfrm>
            <a:off x="2790378" y="5262967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9A5C0-A3EC-4A7C-A757-B538C1BEE0BA}"/>
              </a:ext>
            </a:extLst>
          </p:cNvPr>
          <p:cNvSpPr txBox="1"/>
          <p:nvPr/>
        </p:nvSpPr>
        <p:spPr>
          <a:xfrm>
            <a:off x="2116039" y="5590414"/>
            <a:ext cx="1857327" cy="57522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*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 Average filter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7667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D2B7C9-29AD-420D-B104-28158F11C1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99" y="2448640"/>
            <a:ext cx="2378074" cy="26925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5C312-2F7E-4BF1-B2E4-4BAE5E69F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66" y="2448640"/>
            <a:ext cx="2378074" cy="26925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844CD0-1BB0-4464-A334-3DCF7880E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60" y="2448640"/>
            <a:ext cx="2432263" cy="26925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979E42-F21C-4D13-AB73-672E39F72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" y="2448640"/>
            <a:ext cx="2378074" cy="26925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0105-7015-4EF5-ADCF-9D530AE9A2B6}"/>
              </a:ext>
            </a:extLst>
          </p:cNvPr>
          <p:cNvSpPr txBox="1"/>
          <p:nvPr/>
        </p:nvSpPr>
        <p:spPr>
          <a:xfrm>
            <a:off x="599045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BF76CF-CD57-44A0-AFC8-0D14E278BBAF}"/>
              </a:ext>
            </a:extLst>
          </p:cNvPr>
          <p:cNvSpPr txBox="1"/>
          <p:nvPr/>
        </p:nvSpPr>
        <p:spPr>
          <a:xfrm>
            <a:off x="3524319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60A7C-D665-4CA3-AA21-984135B4A621}"/>
              </a:ext>
            </a:extLst>
          </p:cNvPr>
          <p:cNvSpPr txBox="1"/>
          <p:nvPr/>
        </p:nvSpPr>
        <p:spPr>
          <a:xfrm>
            <a:off x="6520182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B148EDB4-A212-45D1-A276-D3426D9AE54B}"/>
              </a:ext>
            </a:extLst>
          </p:cNvPr>
          <p:cNvSpPr/>
          <p:nvPr/>
        </p:nvSpPr>
        <p:spPr>
          <a:xfrm>
            <a:off x="2751106" y="3433180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E092FB27-E1DF-486E-85D7-23690EB06CA6}"/>
              </a:ext>
            </a:extLst>
          </p:cNvPr>
          <p:cNvSpPr/>
          <p:nvPr/>
        </p:nvSpPr>
        <p:spPr>
          <a:xfrm>
            <a:off x="5682697" y="3433179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615D253-D029-4901-B5F5-F89085E184F0}"/>
              </a:ext>
            </a:extLst>
          </p:cNvPr>
          <p:cNvSpPr/>
          <p:nvPr/>
        </p:nvSpPr>
        <p:spPr>
          <a:xfrm>
            <a:off x="8628875" y="3646260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0EFDC-5864-456A-A602-8FD463DDE036}"/>
              </a:ext>
            </a:extLst>
          </p:cNvPr>
          <p:cNvSpPr txBox="1"/>
          <p:nvPr/>
        </p:nvSpPr>
        <p:spPr>
          <a:xfrm>
            <a:off x="9725656" y="494191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551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394FC-73EA-4E38-86E0-EC48D97E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49" y="1288770"/>
            <a:ext cx="4948112" cy="556922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9519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D3B8B-E744-4D9E-855D-5EEDBA672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9" y="1447133"/>
            <a:ext cx="3895725" cy="50374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FE1272-8ADE-4467-8B5D-A7392F5282FE}"/>
              </a:ext>
            </a:extLst>
          </p:cNvPr>
          <p:cNvSpPr/>
          <p:nvPr/>
        </p:nvSpPr>
        <p:spPr>
          <a:xfrm>
            <a:off x="5514200" y="3795174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57DB7-96F7-4B8A-A2D7-F848BB2EE3BF}"/>
              </a:ext>
            </a:extLst>
          </p:cNvPr>
          <p:cNvSpPr txBox="1"/>
          <p:nvPr/>
        </p:nvSpPr>
        <p:spPr>
          <a:xfrm>
            <a:off x="4839861" y="4072010"/>
            <a:ext cx="1857327" cy="8337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*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Average filter </a:t>
            </a: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9EB03-71E7-415B-9573-4FEDEA2D8DD9}"/>
              </a:ext>
            </a:extLst>
          </p:cNvPr>
          <p:cNvSpPr txBox="1"/>
          <p:nvPr/>
        </p:nvSpPr>
        <p:spPr>
          <a:xfrm>
            <a:off x="7615831" y="648454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85354-B855-4BD7-A348-BAB2215AEF94}"/>
              </a:ext>
            </a:extLst>
          </p:cNvPr>
          <p:cNvSpPr txBox="1"/>
          <p:nvPr/>
        </p:nvSpPr>
        <p:spPr>
          <a:xfrm>
            <a:off x="2114539" y="648454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7677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9519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HSI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5D22E1-2FF4-4CF5-A3A5-DA4441F4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66850"/>
            <a:ext cx="790575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B30625E-03DA-4CCA-8E7F-EF566F24C63E}"/>
                  </a:ext>
                </a:extLst>
              </p14:cNvPr>
              <p14:cNvContentPartPr/>
              <p14:nvPr/>
            </p14:nvContentPartPr>
            <p14:xfrm>
              <a:off x="2659095" y="2303010"/>
              <a:ext cx="159840" cy="2595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B30625E-03DA-4CCA-8E7F-EF566F24C6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0455" y="2294370"/>
                <a:ext cx="177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7D5D685-6322-4B37-AB09-7D6FE406B179}"/>
                  </a:ext>
                </a:extLst>
              </p14:cNvPr>
              <p14:cNvContentPartPr/>
              <p14:nvPr/>
            </p14:nvContentPartPr>
            <p14:xfrm>
              <a:off x="5184135" y="2328930"/>
              <a:ext cx="347040" cy="22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7D5D685-6322-4B37-AB09-7D6FE406B1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495" y="2293290"/>
                <a:ext cx="382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ABFE734-F814-4846-B0DB-634A13875797}"/>
                  </a:ext>
                </a:extLst>
              </p14:cNvPr>
              <p14:cNvContentPartPr/>
              <p14:nvPr/>
            </p14:nvContentPartPr>
            <p14:xfrm>
              <a:off x="2883015" y="3659490"/>
              <a:ext cx="1284840" cy="36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ABFE734-F814-4846-B0DB-634A138757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5015" y="3623490"/>
                <a:ext cx="132048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7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204704" y="2274949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308217" y="3207817"/>
            <a:ext cx="6430340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 – review, 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tuning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0" y="914400"/>
            <a:ext cx="12191999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 tuning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d,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gain=0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으로 설정해둔 상태에서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(theta1, theta2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값을 같이 바꿔가면서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1DEF3-100B-495B-862F-04FEC59A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57"/>
            <a:ext cx="12192000" cy="55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2F833-B0F4-4987-B927-9CBFF0DD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562"/>
            <a:ext cx="12192000" cy="57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73113-299D-4BC0-A3ED-8A43BC94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761"/>
            <a:ext cx="12192000" cy="2728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B74F4E-9C61-41E6-9069-6066D671C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1273"/>
            <a:ext cx="3028426" cy="2296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F1885-A328-42E8-BC96-F958B0E69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5" y="4211272"/>
            <a:ext cx="3061484" cy="2296113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191D996-2707-4EDA-98B9-14463959C4E0}"/>
              </a:ext>
            </a:extLst>
          </p:cNvPr>
          <p:cNvCxnSpPr/>
          <p:nvPr/>
        </p:nvCxnSpPr>
        <p:spPr>
          <a:xfrm>
            <a:off x="788565" y="6507385"/>
            <a:ext cx="310393" cy="145085"/>
          </a:xfrm>
          <a:prstGeom prst="bentConnector3">
            <a:avLst>
              <a:gd name="adj1" fmla="val 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F831B3-03F9-4087-AD1E-B4330BEAC6E7}"/>
              </a:ext>
            </a:extLst>
          </p:cNvPr>
          <p:cNvSpPr txBox="1"/>
          <p:nvPr/>
        </p:nvSpPr>
        <p:spPr>
          <a:xfrm>
            <a:off x="1233183" y="6462033"/>
            <a:ext cx="312070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Kp1=40, Kp2=40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때 값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B819-B9B0-4E75-A495-EB553916B470}"/>
              </a:ext>
            </a:extLst>
          </p:cNvPr>
          <p:cNvSpPr txBox="1"/>
          <p:nvPr/>
        </p:nvSpPr>
        <p:spPr>
          <a:xfrm>
            <a:off x="5862638" y="4876070"/>
            <a:ext cx="6095999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때가 오차 간격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진폭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제일 적은 것 같고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25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이후로는 결과가 별로 차이 나지 않아서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~!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2DAC4EB-BF23-4ADC-B7B6-39905167BF31}"/>
                  </a:ext>
                </a:extLst>
              </p14:cNvPr>
              <p14:cNvContentPartPr/>
              <p14:nvPr/>
            </p14:nvContentPartPr>
            <p14:xfrm>
              <a:off x="13053375" y="2446650"/>
              <a:ext cx="53280" cy="14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2DAC4EB-BF23-4ADC-B7B6-39905167BF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5375" y="2410650"/>
                <a:ext cx="88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F2F6F31-159F-4A94-8802-173591ABB38F}"/>
                  </a:ext>
                </a:extLst>
              </p14:cNvPr>
              <p14:cNvContentPartPr/>
              <p14:nvPr/>
            </p14:nvContentPartPr>
            <p14:xfrm>
              <a:off x="9034695" y="1098450"/>
              <a:ext cx="1060560" cy="51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F2F6F31-159F-4A94-8802-173591ABB3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7055" y="1062810"/>
                <a:ext cx="109620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B819-B9B0-4E75-A495-EB553916B470}"/>
              </a:ext>
            </a:extLst>
          </p:cNvPr>
          <p:cNvSpPr txBox="1"/>
          <p:nvPr/>
        </p:nvSpPr>
        <p:spPr>
          <a:xfrm>
            <a:off x="796635" y="5130255"/>
            <a:ext cx="10985790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비슷한 방식으로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오차가 많이 안 나면서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값이 너무 크지 않은 값으로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값과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값을 결정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 모두 너무 작거나 커도 좋지 않다고 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주관을 반영한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적당한 값으로 결정했습니다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2336D-03E3-40CC-8CC5-4F279EC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59" y="1997890"/>
            <a:ext cx="3816292" cy="286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1C00C-4BE8-420C-9D1C-1A9A489EE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47" y="1997187"/>
            <a:ext cx="4004647" cy="2862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491C-0A9B-4483-B257-C593C40F4171}"/>
              </a:ext>
            </a:extLst>
          </p:cNvPr>
          <p:cNvSpPr txBox="1"/>
          <p:nvPr/>
        </p:nvSpPr>
        <p:spPr>
          <a:xfrm>
            <a:off x="2649829" y="1615962"/>
            <a:ext cx="337949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Kp1=25, Ki1=18, kd1=11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65FE7-CFAF-497B-B177-B6538FFD50D8}"/>
              </a:ext>
            </a:extLst>
          </p:cNvPr>
          <p:cNvSpPr txBox="1"/>
          <p:nvPr/>
        </p:nvSpPr>
        <p:spPr>
          <a:xfrm>
            <a:off x="6407726" y="1615962"/>
            <a:ext cx="337949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Kp2=25, Ki2=18, kd2=13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21E8-FAF4-4BE2-999F-EE978A1CFF84}"/>
              </a:ext>
            </a:extLst>
          </p:cNvPr>
          <p:cNvSpPr txBox="1"/>
          <p:nvPr/>
        </p:nvSpPr>
        <p:spPr>
          <a:xfrm>
            <a:off x="9116303" y="95670"/>
            <a:ext cx="3144252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Kp1=15, Ki1=10, Kd1=7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Kp2=15, Ki2=10, Kd2=10 </a:t>
            </a:r>
          </a:p>
        </p:txBody>
      </p:sp>
    </p:spTree>
    <p:extLst>
      <p:ext uri="{BB962C8B-B14F-4D97-AF65-F5344CB8AC3E}">
        <p14:creationId xmlns:p14="http://schemas.microsoft.com/office/powerpoint/2010/main" val="9367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F22BC9-9507-41C7-8C05-507D6926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7" y="4150999"/>
            <a:ext cx="3609335" cy="2707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390509-8199-4636-893A-D81FA3A0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8" y="1443999"/>
            <a:ext cx="3609334" cy="2707000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65FE7-CFAF-497B-B177-B6538FFD50D8}"/>
              </a:ext>
            </a:extLst>
          </p:cNvPr>
          <p:cNvSpPr txBox="1"/>
          <p:nvPr/>
        </p:nvSpPr>
        <p:spPr>
          <a:xfrm>
            <a:off x="10671160" y="2862698"/>
            <a:ext cx="1265604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Kp1=25,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Ki1=18,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Kd1=11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Kp2=25, Ki2=18, kd2=13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E59FBB-AF8E-4E37-AF07-FE4F0006E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2" y="1443998"/>
            <a:ext cx="3609335" cy="2707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070662-58B5-4554-8B4D-24F8A9740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4" y="4151000"/>
            <a:ext cx="3609333" cy="2707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B2A166-CE60-43B8-8397-451A5E8E0695}"/>
              </a:ext>
            </a:extLst>
          </p:cNvPr>
          <p:cNvSpPr/>
          <p:nvPr/>
        </p:nvSpPr>
        <p:spPr>
          <a:xfrm>
            <a:off x="10126646" y="4040391"/>
            <a:ext cx="52850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89932-D88A-40DE-94F2-1F2ACC8D7546}"/>
              </a:ext>
            </a:extLst>
          </p:cNvPr>
          <p:cNvSpPr txBox="1"/>
          <p:nvPr/>
        </p:nvSpPr>
        <p:spPr>
          <a:xfrm>
            <a:off x="294763" y="2862698"/>
            <a:ext cx="1265604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Kp1=15,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Ki1=10,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Kd1=7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Kp2=15, Ki2=10, kd2=10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8704FCF-5DEF-4DAB-918D-A7A6DB71695B}"/>
              </a:ext>
            </a:extLst>
          </p:cNvPr>
          <p:cNvSpPr/>
          <p:nvPr/>
        </p:nvSpPr>
        <p:spPr>
          <a:xfrm rot="10800000">
            <a:off x="1478739" y="4040391"/>
            <a:ext cx="52850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D0995-9937-46C0-B1D7-08297DC0273F}"/>
              </a:ext>
            </a:extLst>
          </p:cNvPr>
          <p:cNvSpPr txBox="1"/>
          <p:nvPr/>
        </p:nvSpPr>
        <p:spPr>
          <a:xfrm>
            <a:off x="7808322" y="929277"/>
            <a:ext cx="1892909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직접 결정한 값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188F3-6105-4E41-8824-D4D7A72823C4}"/>
              </a:ext>
            </a:extLst>
          </p:cNvPr>
          <p:cNvSpPr txBox="1"/>
          <p:nvPr/>
        </p:nvSpPr>
        <p:spPr>
          <a:xfrm>
            <a:off x="2923564" y="929277"/>
            <a:ext cx="230274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791EA95-4FE6-4D6D-9DC3-C348E88E779D}"/>
                  </a:ext>
                </a:extLst>
              </p14:cNvPr>
              <p14:cNvContentPartPr/>
              <p14:nvPr/>
            </p14:nvContentPartPr>
            <p14:xfrm>
              <a:off x="3063015" y="3165210"/>
              <a:ext cx="562320" cy="667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791EA95-4FE6-4D6D-9DC3-C348E88E77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375" y="3129570"/>
                <a:ext cx="59796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A881BC-7F96-49BF-99C7-E247F7F78383}"/>
                  </a:ext>
                </a:extLst>
              </p14:cNvPr>
              <p14:cNvContentPartPr/>
              <p14:nvPr/>
            </p14:nvContentPartPr>
            <p14:xfrm>
              <a:off x="2637855" y="4559130"/>
              <a:ext cx="1758240" cy="2011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A881BC-7F96-49BF-99C7-E247F7F783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9855" y="4523130"/>
                <a:ext cx="1793880" cy="20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FA59DA-42BA-47EC-B1E2-2993033F9598}"/>
              </a:ext>
            </a:extLst>
          </p:cNvPr>
          <p:cNvGrpSpPr/>
          <p:nvPr/>
        </p:nvGrpSpPr>
        <p:grpSpPr>
          <a:xfrm>
            <a:off x="3624255" y="2780730"/>
            <a:ext cx="1237680" cy="1925280"/>
            <a:chOff x="3624255" y="2780730"/>
            <a:chExt cx="1237680" cy="19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447B3E5-2E4A-47FA-BB22-61AF8EC4ECFA}"/>
                    </a:ext>
                  </a:extLst>
                </p14:cNvPr>
                <p14:cNvContentPartPr/>
                <p14:nvPr/>
              </p14:nvContentPartPr>
              <p14:xfrm>
                <a:off x="3626055" y="3084210"/>
                <a:ext cx="329040" cy="331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447B3E5-2E4A-47FA-BB22-61AF8EC4EC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7415" y="3075570"/>
                  <a:ext cx="346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3A4D4F8-D517-4D04-B859-C14CC208722E}"/>
                    </a:ext>
                  </a:extLst>
                </p14:cNvPr>
                <p14:cNvContentPartPr/>
                <p14:nvPr/>
              </p14:nvContentPartPr>
              <p14:xfrm>
                <a:off x="3863655" y="3061890"/>
                <a:ext cx="95040" cy="243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3A4D4F8-D517-4D04-B859-C14CC20872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5015" y="3053250"/>
                  <a:ext cx="112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09E37E8-3883-4DC5-8971-F1F817817A69}"/>
                    </a:ext>
                  </a:extLst>
                </p14:cNvPr>
                <p14:cNvContentPartPr/>
                <p14:nvPr/>
              </p14:nvContentPartPr>
              <p14:xfrm>
                <a:off x="3624255" y="3504330"/>
                <a:ext cx="424440" cy="1201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09E37E8-3883-4DC5-8971-F1F817817A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5255" y="3495330"/>
                  <a:ext cx="44208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4DF17D0-D4B8-4D5F-A25C-E84D9E257931}"/>
                    </a:ext>
                  </a:extLst>
                </p14:cNvPr>
                <p14:cNvContentPartPr/>
                <p14:nvPr/>
              </p14:nvContentPartPr>
              <p14:xfrm>
                <a:off x="3912615" y="3478050"/>
                <a:ext cx="212400" cy="203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4DF17D0-D4B8-4D5F-A25C-E84D9E2579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3975" y="3469050"/>
                  <a:ext cx="23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00525C5-79BC-4C35-A7E8-B552FC3F0450}"/>
                    </a:ext>
                  </a:extLst>
                </p14:cNvPr>
                <p14:cNvContentPartPr/>
                <p14:nvPr/>
              </p14:nvContentPartPr>
              <p14:xfrm>
                <a:off x="4048695" y="3246930"/>
                <a:ext cx="134280" cy="154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00525C5-79BC-4C35-A7E8-B552FC3F04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9695" y="3238290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2C6F34E-0C22-41F3-A619-062AB2218FE0}"/>
                    </a:ext>
                  </a:extLst>
                </p14:cNvPr>
                <p14:cNvContentPartPr/>
                <p14:nvPr/>
              </p14:nvContentPartPr>
              <p14:xfrm>
                <a:off x="4179375" y="3227130"/>
                <a:ext cx="98280" cy="126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2C6F34E-0C22-41F3-A619-062AB2218F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0735" y="3218490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FAFD6AA-C948-4F80-9684-32C7DC9A87DE}"/>
                    </a:ext>
                  </a:extLst>
                </p14:cNvPr>
                <p14:cNvContentPartPr/>
                <p14:nvPr/>
              </p14:nvContentPartPr>
              <p14:xfrm>
                <a:off x="4260015" y="3169170"/>
                <a:ext cx="78120" cy="99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FAFD6AA-C948-4F80-9684-32C7DC9A87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1375" y="3160170"/>
                  <a:ext cx="95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9421955-7D22-40D3-9BB9-4ABB5519AD28}"/>
                    </a:ext>
                  </a:extLst>
                </p14:cNvPr>
                <p14:cNvContentPartPr/>
                <p14:nvPr/>
              </p14:nvContentPartPr>
              <p14:xfrm>
                <a:off x="4285215" y="3084570"/>
                <a:ext cx="120240" cy="136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9421955-7D22-40D3-9BB9-4ABB5519AD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6575" y="3075930"/>
                  <a:ext cx="13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6EE11B4-29C7-4B1D-873A-D3E9245C45E4}"/>
                    </a:ext>
                  </a:extLst>
                </p14:cNvPr>
                <p14:cNvContentPartPr/>
                <p14:nvPr/>
              </p14:nvContentPartPr>
              <p14:xfrm>
                <a:off x="4321935" y="3073050"/>
                <a:ext cx="126360" cy="106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6EE11B4-29C7-4B1D-873A-D3E9245C45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2935" y="3064050"/>
                  <a:ext cx="144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98E9C8A-E6DD-49F3-86C5-6AFCD83B46DA}"/>
                    </a:ext>
                  </a:extLst>
                </p14:cNvPr>
                <p14:cNvContentPartPr/>
                <p14:nvPr/>
              </p14:nvContentPartPr>
              <p14:xfrm>
                <a:off x="4356855" y="2991690"/>
                <a:ext cx="134280" cy="1594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98E9C8A-E6DD-49F3-86C5-6AFCD83B46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8215" y="2983050"/>
                  <a:ext cx="151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26BDD34-3FB5-4BCD-ADA1-EC1E7BCFE970}"/>
                    </a:ext>
                  </a:extLst>
                </p14:cNvPr>
                <p14:cNvContentPartPr/>
                <p14:nvPr/>
              </p14:nvContentPartPr>
              <p14:xfrm>
                <a:off x="4454055" y="3017250"/>
                <a:ext cx="128880" cy="101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26BDD34-3FB5-4BCD-ADA1-EC1E7BCFE9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5055" y="3008250"/>
                  <a:ext cx="146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191DA72-AF77-4319-8197-6AD7174C0EC4}"/>
                    </a:ext>
                  </a:extLst>
                </p14:cNvPr>
                <p14:cNvContentPartPr/>
                <p14:nvPr/>
              </p14:nvContentPartPr>
              <p14:xfrm>
                <a:off x="4508775" y="2888010"/>
                <a:ext cx="117720" cy="138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191DA72-AF77-4319-8197-6AD7174C0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0135" y="2879370"/>
                  <a:ext cx="135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34BFE43-6DD4-4DD8-8770-9E36D3FA0FFB}"/>
                    </a:ext>
                  </a:extLst>
                </p14:cNvPr>
                <p14:cNvContentPartPr/>
                <p14:nvPr/>
              </p14:nvContentPartPr>
              <p14:xfrm>
                <a:off x="4522095" y="2853090"/>
                <a:ext cx="158040" cy="134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34BFE43-6DD4-4DD8-8770-9E36D3FA0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3095" y="2844090"/>
                  <a:ext cx="175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30C648-7C22-4482-96F0-7404971994DF}"/>
                    </a:ext>
                  </a:extLst>
                </p14:cNvPr>
                <p14:cNvContentPartPr/>
                <p14:nvPr/>
              </p14:nvContentPartPr>
              <p14:xfrm>
                <a:off x="4647735" y="2859570"/>
                <a:ext cx="91080" cy="89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30C648-7C22-4482-96F0-7404971994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9095" y="2850570"/>
                  <a:ext cx="108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DAD5E46-C234-4D0D-AC5F-BB5DCD2097B8}"/>
                    </a:ext>
                  </a:extLst>
                </p14:cNvPr>
                <p14:cNvContentPartPr/>
                <p14:nvPr/>
              </p14:nvContentPartPr>
              <p14:xfrm>
                <a:off x="4701735" y="2780730"/>
                <a:ext cx="160200" cy="104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DAD5E46-C234-4D0D-AC5F-BB5DCD209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3095" y="2771730"/>
                  <a:ext cx="1778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A4660EAF-70E4-4B30-A4D9-1AA2EFA6C705}"/>
                  </a:ext>
                </a:extLst>
              </p14:cNvPr>
              <p14:cNvContentPartPr/>
              <p14:nvPr/>
            </p14:nvContentPartPr>
            <p14:xfrm>
              <a:off x="2348415" y="1545930"/>
              <a:ext cx="370440" cy="468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A4660EAF-70E4-4B30-A4D9-1AA2EFA6C7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30415" y="1509930"/>
                <a:ext cx="40608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21E8ECB-A956-4369-9518-C589B43B09E9}"/>
                  </a:ext>
                </a:extLst>
              </p14:cNvPr>
              <p14:cNvContentPartPr/>
              <p14:nvPr/>
            </p14:nvContentPartPr>
            <p14:xfrm>
              <a:off x="7012215" y="1812690"/>
              <a:ext cx="294120" cy="3632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21E8ECB-A956-4369-9518-C589B43B09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94215" y="1777050"/>
                <a:ext cx="32976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22" name="그룹 4921">
            <a:extLst>
              <a:ext uri="{FF2B5EF4-FFF2-40B4-BE49-F238E27FC236}">
                <a16:creationId xmlns:a16="http://schemas.microsoft.com/office/drawing/2014/main" id="{04A35113-2E63-43A1-AABA-1E7E7416F273}"/>
              </a:ext>
            </a:extLst>
          </p:cNvPr>
          <p:cNvGrpSpPr/>
          <p:nvPr/>
        </p:nvGrpSpPr>
        <p:grpSpPr>
          <a:xfrm>
            <a:off x="6013575" y="870570"/>
            <a:ext cx="1286280" cy="1041120"/>
            <a:chOff x="6013575" y="870570"/>
            <a:chExt cx="128628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91" name="잉크 4890">
                  <a:extLst>
                    <a:ext uri="{FF2B5EF4-FFF2-40B4-BE49-F238E27FC236}">
                      <a16:creationId xmlns:a16="http://schemas.microsoft.com/office/drawing/2014/main" id="{E690345A-DEC5-46D6-BAC6-11C7BC3FCA22}"/>
                    </a:ext>
                  </a:extLst>
                </p14:cNvPr>
                <p14:cNvContentPartPr/>
                <p14:nvPr/>
              </p14:nvContentPartPr>
              <p14:xfrm>
                <a:off x="6811695" y="1685250"/>
                <a:ext cx="165240" cy="226440"/>
              </p14:xfrm>
            </p:contentPart>
          </mc:Choice>
          <mc:Fallback xmlns="">
            <p:pic>
              <p:nvPicPr>
                <p:cNvPr id="4891" name="잉크 4890">
                  <a:extLst>
                    <a:ext uri="{FF2B5EF4-FFF2-40B4-BE49-F238E27FC236}">
                      <a16:creationId xmlns:a16="http://schemas.microsoft.com/office/drawing/2014/main" id="{E690345A-DEC5-46D6-BAC6-11C7BC3FCA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03055" y="1676250"/>
                  <a:ext cx="182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92" name="잉크 4891">
                  <a:extLst>
                    <a:ext uri="{FF2B5EF4-FFF2-40B4-BE49-F238E27FC236}">
                      <a16:creationId xmlns:a16="http://schemas.microsoft.com/office/drawing/2014/main" id="{42B80ABE-A8DA-4EC7-8976-B1798DF120E5}"/>
                    </a:ext>
                  </a:extLst>
                </p14:cNvPr>
                <p14:cNvContentPartPr/>
                <p14:nvPr/>
              </p14:nvContentPartPr>
              <p14:xfrm>
                <a:off x="6792255" y="1652850"/>
                <a:ext cx="14760" cy="144720"/>
              </p14:xfrm>
            </p:contentPart>
          </mc:Choice>
          <mc:Fallback xmlns="">
            <p:pic>
              <p:nvPicPr>
                <p:cNvPr id="4892" name="잉크 4891">
                  <a:extLst>
                    <a:ext uri="{FF2B5EF4-FFF2-40B4-BE49-F238E27FC236}">
                      <a16:creationId xmlns:a16="http://schemas.microsoft.com/office/drawing/2014/main" id="{42B80ABE-A8DA-4EC7-8976-B1798DF120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255" y="1643850"/>
                  <a:ext cx="32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93" name="잉크 4892">
                  <a:extLst>
                    <a:ext uri="{FF2B5EF4-FFF2-40B4-BE49-F238E27FC236}">
                      <a16:creationId xmlns:a16="http://schemas.microsoft.com/office/drawing/2014/main" id="{08703545-930E-4793-BA7F-9E87C6741E18}"/>
                    </a:ext>
                  </a:extLst>
                </p14:cNvPr>
                <p14:cNvContentPartPr/>
                <p14:nvPr/>
              </p14:nvContentPartPr>
              <p14:xfrm>
                <a:off x="6787575" y="1660770"/>
                <a:ext cx="140400" cy="18720"/>
              </p14:xfrm>
            </p:contentPart>
          </mc:Choice>
          <mc:Fallback xmlns="">
            <p:pic>
              <p:nvPicPr>
                <p:cNvPr id="4893" name="잉크 4892">
                  <a:extLst>
                    <a:ext uri="{FF2B5EF4-FFF2-40B4-BE49-F238E27FC236}">
                      <a16:creationId xmlns:a16="http://schemas.microsoft.com/office/drawing/2014/main" id="{08703545-930E-4793-BA7F-9E87C6741E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78575" y="1651770"/>
                  <a:ext cx="158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95" name="잉크 4894">
                  <a:extLst>
                    <a:ext uri="{FF2B5EF4-FFF2-40B4-BE49-F238E27FC236}">
                      <a16:creationId xmlns:a16="http://schemas.microsoft.com/office/drawing/2014/main" id="{B3D63951-3FE3-43FB-A5D3-D5C76D22941B}"/>
                    </a:ext>
                  </a:extLst>
                </p14:cNvPr>
                <p14:cNvContentPartPr/>
                <p14:nvPr/>
              </p14:nvContentPartPr>
              <p14:xfrm>
                <a:off x="6013575" y="1598490"/>
                <a:ext cx="104040" cy="96840"/>
              </p14:xfrm>
            </p:contentPart>
          </mc:Choice>
          <mc:Fallback xmlns="">
            <p:pic>
              <p:nvPicPr>
                <p:cNvPr id="4895" name="잉크 4894">
                  <a:extLst>
                    <a:ext uri="{FF2B5EF4-FFF2-40B4-BE49-F238E27FC236}">
                      <a16:creationId xmlns:a16="http://schemas.microsoft.com/office/drawing/2014/main" id="{B3D63951-3FE3-43FB-A5D3-D5C76D2294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4575" y="1589850"/>
                  <a:ext cx="121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96" name="잉크 4895">
                  <a:extLst>
                    <a:ext uri="{FF2B5EF4-FFF2-40B4-BE49-F238E27FC236}">
                      <a16:creationId xmlns:a16="http://schemas.microsoft.com/office/drawing/2014/main" id="{D5AD1AF1-95C2-40E9-9121-0A81E9E8E328}"/>
                    </a:ext>
                  </a:extLst>
                </p14:cNvPr>
                <p14:cNvContentPartPr/>
                <p14:nvPr/>
              </p14:nvContentPartPr>
              <p14:xfrm>
                <a:off x="6072615" y="1644210"/>
                <a:ext cx="88200" cy="153360"/>
              </p14:xfrm>
            </p:contentPart>
          </mc:Choice>
          <mc:Fallback xmlns="">
            <p:pic>
              <p:nvPicPr>
                <p:cNvPr id="4896" name="잉크 4895">
                  <a:extLst>
                    <a:ext uri="{FF2B5EF4-FFF2-40B4-BE49-F238E27FC236}">
                      <a16:creationId xmlns:a16="http://schemas.microsoft.com/office/drawing/2014/main" id="{D5AD1AF1-95C2-40E9-9121-0A81E9E8E3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63975" y="1635210"/>
                  <a:ext cx="105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97" name="잉크 4896">
                  <a:extLst>
                    <a:ext uri="{FF2B5EF4-FFF2-40B4-BE49-F238E27FC236}">
                      <a16:creationId xmlns:a16="http://schemas.microsoft.com/office/drawing/2014/main" id="{8CAA5853-D99C-413C-A9A2-73FAA9458D6C}"/>
                    </a:ext>
                  </a:extLst>
                </p14:cNvPr>
                <p14:cNvContentPartPr/>
                <p14:nvPr/>
              </p14:nvContentPartPr>
              <p14:xfrm>
                <a:off x="6146055" y="1706850"/>
                <a:ext cx="66960" cy="58680"/>
              </p14:xfrm>
            </p:contentPart>
          </mc:Choice>
          <mc:Fallback xmlns="">
            <p:pic>
              <p:nvPicPr>
                <p:cNvPr id="4897" name="잉크 4896">
                  <a:extLst>
                    <a:ext uri="{FF2B5EF4-FFF2-40B4-BE49-F238E27FC236}">
                      <a16:creationId xmlns:a16="http://schemas.microsoft.com/office/drawing/2014/main" id="{8CAA5853-D99C-413C-A9A2-73FAA9458D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37055" y="1698210"/>
                  <a:ext cx="84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98" name="잉크 4897">
                  <a:extLst>
                    <a:ext uri="{FF2B5EF4-FFF2-40B4-BE49-F238E27FC236}">
                      <a16:creationId xmlns:a16="http://schemas.microsoft.com/office/drawing/2014/main" id="{AD3DE211-F855-41C1-9DA1-1BF7C17E1F9E}"/>
                    </a:ext>
                  </a:extLst>
                </p14:cNvPr>
                <p14:cNvContentPartPr/>
                <p14:nvPr/>
              </p14:nvContentPartPr>
              <p14:xfrm>
                <a:off x="6188535" y="1638450"/>
                <a:ext cx="58680" cy="100080"/>
              </p14:xfrm>
            </p:contentPart>
          </mc:Choice>
          <mc:Fallback xmlns="">
            <p:pic>
              <p:nvPicPr>
                <p:cNvPr id="4898" name="잉크 4897">
                  <a:extLst>
                    <a:ext uri="{FF2B5EF4-FFF2-40B4-BE49-F238E27FC236}">
                      <a16:creationId xmlns:a16="http://schemas.microsoft.com/office/drawing/2014/main" id="{AD3DE211-F855-41C1-9DA1-1BF7C17E1F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9535" y="1629450"/>
                  <a:ext cx="7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99" name="잉크 4898">
                  <a:extLst>
                    <a:ext uri="{FF2B5EF4-FFF2-40B4-BE49-F238E27FC236}">
                      <a16:creationId xmlns:a16="http://schemas.microsoft.com/office/drawing/2014/main" id="{1266AB77-8089-43E2-9C7E-BF65A83CB782}"/>
                    </a:ext>
                  </a:extLst>
                </p14:cNvPr>
                <p14:cNvContentPartPr/>
                <p14:nvPr/>
              </p14:nvContentPartPr>
              <p14:xfrm>
                <a:off x="6251895" y="1613970"/>
                <a:ext cx="131760" cy="212760"/>
              </p14:xfrm>
            </p:contentPart>
          </mc:Choice>
          <mc:Fallback xmlns="">
            <p:pic>
              <p:nvPicPr>
                <p:cNvPr id="4899" name="잉크 4898">
                  <a:extLst>
                    <a:ext uri="{FF2B5EF4-FFF2-40B4-BE49-F238E27FC236}">
                      <a16:creationId xmlns:a16="http://schemas.microsoft.com/office/drawing/2014/main" id="{1266AB77-8089-43E2-9C7E-BF65A83CB7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3255" y="1605330"/>
                  <a:ext cx="14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00" name="잉크 4899">
                  <a:extLst>
                    <a:ext uri="{FF2B5EF4-FFF2-40B4-BE49-F238E27FC236}">
                      <a16:creationId xmlns:a16="http://schemas.microsoft.com/office/drawing/2014/main" id="{7D76635D-6DB4-4B54-90F8-C6EDD58ED12A}"/>
                    </a:ext>
                  </a:extLst>
                </p14:cNvPr>
                <p14:cNvContentPartPr/>
                <p14:nvPr/>
              </p14:nvContentPartPr>
              <p14:xfrm>
                <a:off x="6308055" y="1539090"/>
                <a:ext cx="119520" cy="108720"/>
              </p14:xfrm>
            </p:contentPart>
          </mc:Choice>
          <mc:Fallback xmlns="">
            <p:pic>
              <p:nvPicPr>
                <p:cNvPr id="4900" name="잉크 4899">
                  <a:extLst>
                    <a:ext uri="{FF2B5EF4-FFF2-40B4-BE49-F238E27FC236}">
                      <a16:creationId xmlns:a16="http://schemas.microsoft.com/office/drawing/2014/main" id="{7D76635D-6DB4-4B54-90F8-C6EDD58ED1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99415" y="1530090"/>
                  <a:ext cx="137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01" name="잉크 4900">
                  <a:extLst>
                    <a:ext uri="{FF2B5EF4-FFF2-40B4-BE49-F238E27FC236}">
                      <a16:creationId xmlns:a16="http://schemas.microsoft.com/office/drawing/2014/main" id="{8E9C537D-EDD6-4542-A6F4-FCBA7783A1C7}"/>
                    </a:ext>
                  </a:extLst>
                </p14:cNvPr>
                <p14:cNvContentPartPr/>
                <p14:nvPr/>
              </p14:nvContentPartPr>
              <p14:xfrm>
                <a:off x="6402735" y="1480410"/>
                <a:ext cx="93240" cy="95040"/>
              </p14:xfrm>
            </p:contentPart>
          </mc:Choice>
          <mc:Fallback xmlns="">
            <p:pic>
              <p:nvPicPr>
                <p:cNvPr id="4901" name="잉크 4900">
                  <a:extLst>
                    <a:ext uri="{FF2B5EF4-FFF2-40B4-BE49-F238E27FC236}">
                      <a16:creationId xmlns:a16="http://schemas.microsoft.com/office/drawing/2014/main" id="{8E9C537D-EDD6-4542-A6F4-FCBA7783A1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3735" y="1471410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03" name="잉크 4902">
                  <a:extLst>
                    <a:ext uri="{FF2B5EF4-FFF2-40B4-BE49-F238E27FC236}">
                      <a16:creationId xmlns:a16="http://schemas.microsoft.com/office/drawing/2014/main" id="{72FC0046-C450-4A3A-AAD9-E432E54622C1}"/>
                    </a:ext>
                  </a:extLst>
                </p14:cNvPr>
                <p14:cNvContentPartPr/>
                <p14:nvPr/>
              </p14:nvContentPartPr>
              <p14:xfrm>
                <a:off x="6428295" y="1365570"/>
                <a:ext cx="79200" cy="78840"/>
              </p14:xfrm>
            </p:contentPart>
          </mc:Choice>
          <mc:Fallback xmlns="">
            <p:pic>
              <p:nvPicPr>
                <p:cNvPr id="4903" name="잉크 4902">
                  <a:extLst>
                    <a:ext uri="{FF2B5EF4-FFF2-40B4-BE49-F238E27FC236}">
                      <a16:creationId xmlns:a16="http://schemas.microsoft.com/office/drawing/2014/main" id="{72FC0046-C450-4A3A-AAD9-E432E54622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19295" y="1356930"/>
                  <a:ext cx="96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04" name="잉크 4903">
                  <a:extLst>
                    <a:ext uri="{FF2B5EF4-FFF2-40B4-BE49-F238E27FC236}">
                      <a16:creationId xmlns:a16="http://schemas.microsoft.com/office/drawing/2014/main" id="{F47F7B21-21F7-4034-B619-8BFC85F32C63}"/>
                    </a:ext>
                  </a:extLst>
                </p14:cNvPr>
                <p14:cNvContentPartPr/>
                <p14:nvPr/>
              </p14:nvContentPartPr>
              <p14:xfrm>
                <a:off x="6512175" y="1324170"/>
                <a:ext cx="75600" cy="105840"/>
              </p14:xfrm>
            </p:contentPart>
          </mc:Choice>
          <mc:Fallback xmlns="">
            <p:pic>
              <p:nvPicPr>
                <p:cNvPr id="4904" name="잉크 4903">
                  <a:extLst>
                    <a:ext uri="{FF2B5EF4-FFF2-40B4-BE49-F238E27FC236}">
                      <a16:creationId xmlns:a16="http://schemas.microsoft.com/office/drawing/2014/main" id="{F47F7B21-21F7-4034-B619-8BFC85F32C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3175" y="1315530"/>
                  <a:ext cx="9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05" name="잉크 4904">
                  <a:extLst>
                    <a:ext uri="{FF2B5EF4-FFF2-40B4-BE49-F238E27FC236}">
                      <a16:creationId xmlns:a16="http://schemas.microsoft.com/office/drawing/2014/main" id="{65C3613E-C0D9-4610-B759-C89E523A28AC}"/>
                    </a:ext>
                  </a:extLst>
                </p14:cNvPr>
                <p14:cNvContentPartPr/>
                <p14:nvPr/>
              </p14:nvContentPartPr>
              <p14:xfrm>
                <a:off x="6510015" y="1439010"/>
                <a:ext cx="118800" cy="129960"/>
              </p14:xfrm>
            </p:contentPart>
          </mc:Choice>
          <mc:Fallback xmlns="">
            <p:pic>
              <p:nvPicPr>
                <p:cNvPr id="4905" name="잉크 4904">
                  <a:extLst>
                    <a:ext uri="{FF2B5EF4-FFF2-40B4-BE49-F238E27FC236}">
                      <a16:creationId xmlns:a16="http://schemas.microsoft.com/office/drawing/2014/main" id="{65C3613E-C0D9-4610-B759-C89E523A28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01015" y="1430370"/>
                  <a:ext cx="13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06" name="잉크 4905">
                  <a:extLst>
                    <a:ext uri="{FF2B5EF4-FFF2-40B4-BE49-F238E27FC236}">
                      <a16:creationId xmlns:a16="http://schemas.microsoft.com/office/drawing/2014/main" id="{96996185-3F3A-49DB-BC06-783DCB9F07F6}"/>
                    </a:ext>
                  </a:extLst>
                </p14:cNvPr>
                <p14:cNvContentPartPr/>
                <p14:nvPr/>
              </p14:nvContentPartPr>
              <p14:xfrm>
                <a:off x="6526935" y="1493730"/>
                <a:ext cx="65520" cy="54000"/>
              </p14:xfrm>
            </p:contentPart>
          </mc:Choice>
          <mc:Fallback xmlns="">
            <p:pic>
              <p:nvPicPr>
                <p:cNvPr id="4906" name="잉크 4905">
                  <a:extLst>
                    <a:ext uri="{FF2B5EF4-FFF2-40B4-BE49-F238E27FC236}">
                      <a16:creationId xmlns:a16="http://schemas.microsoft.com/office/drawing/2014/main" id="{96996185-3F3A-49DB-BC06-783DCB9F07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18295" y="1485090"/>
                  <a:ext cx="83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07" name="잉크 4906">
                  <a:extLst>
                    <a:ext uri="{FF2B5EF4-FFF2-40B4-BE49-F238E27FC236}">
                      <a16:creationId xmlns:a16="http://schemas.microsoft.com/office/drawing/2014/main" id="{016FD0FB-E586-4DEB-9E3F-64F602926C70}"/>
                    </a:ext>
                  </a:extLst>
                </p14:cNvPr>
                <p14:cNvContentPartPr/>
                <p14:nvPr/>
              </p14:nvContentPartPr>
              <p14:xfrm>
                <a:off x="6604335" y="1430730"/>
                <a:ext cx="77760" cy="97200"/>
              </p14:xfrm>
            </p:contentPart>
          </mc:Choice>
          <mc:Fallback xmlns="">
            <p:pic>
              <p:nvPicPr>
                <p:cNvPr id="4907" name="잉크 4906">
                  <a:extLst>
                    <a:ext uri="{FF2B5EF4-FFF2-40B4-BE49-F238E27FC236}">
                      <a16:creationId xmlns:a16="http://schemas.microsoft.com/office/drawing/2014/main" id="{016FD0FB-E586-4DEB-9E3F-64F602926C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5335" y="1421730"/>
                  <a:ext cx="95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08" name="잉크 4907">
                  <a:extLst>
                    <a:ext uri="{FF2B5EF4-FFF2-40B4-BE49-F238E27FC236}">
                      <a16:creationId xmlns:a16="http://schemas.microsoft.com/office/drawing/2014/main" id="{F5A1B488-C60D-4F55-9EAD-B157D6583F0F}"/>
                    </a:ext>
                  </a:extLst>
                </p14:cNvPr>
                <p14:cNvContentPartPr/>
                <p14:nvPr/>
              </p14:nvContentPartPr>
              <p14:xfrm>
                <a:off x="6613695" y="1359450"/>
                <a:ext cx="54360" cy="78840"/>
              </p14:xfrm>
            </p:contentPart>
          </mc:Choice>
          <mc:Fallback xmlns="">
            <p:pic>
              <p:nvPicPr>
                <p:cNvPr id="4908" name="잉크 4907">
                  <a:extLst>
                    <a:ext uri="{FF2B5EF4-FFF2-40B4-BE49-F238E27FC236}">
                      <a16:creationId xmlns:a16="http://schemas.microsoft.com/office/drawing/2014/main" id="{F5A1B488-C60D-4F55-9EAD-B157D6583F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05055" y="1350450"/>
                  <a:ext cx="72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09" name="잉크 4908">
                  <a:extLst>
                    <a:ext uri="{FF2B5EF4-FFF2-40B4-BE49-F238E27FC236}">
                      <a16:creationId xmlns:a16="http://schemas.microsoft.com/office/drawing/2014/main" id="{08629D90-86F2-4641-8761-219BE1A95C5E}"/>
                    </a:ext>
                  </a:extLst>
                </p14:cNvPr>
                <p14:cNvContentPartPr/>
                <p14:nvPr/>
              </p14:nvContentPartPr>
              <p14:xfrm>
                <a:off x="6656175" y="1310850"/>
                <a:ext cx="96840" cy="121320"/>
              </p14:xfrm>
            </p:contentPart>
          </mc:Choice>
          <mc:Fallback xmlns="">
            <p:pic>
              <p:nvPicPr>
                <p:cNvPr id="4909" name="잉크 4908">
                  <a:extLst>
                    <a:ext uri="{FF2B5EF4-FFF2-40B4-BE49-F238E27FC236}">
                      <a16:creationId xmlns:a16="http://schemas.microsoft.com/office/drawing/2014/main" id="{08629D90-86F2-4641-8761-219BE1A95C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7175" y="1301850"/>
                  <a:ext cx="114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10" name="잉크 4909">
                  <a:extLst>
                    <a:ext uri="{FF2B5EF4-FFF2-40B4-BE49-F238E27FC236}">
                      <a16:creationId xmlns:a16="http://schemas.microsoft.com/office/drawing/2014/main" id="{BF226DEC-6B35-43E7-B909-513F2372EB9A}"/>
                    </a:ext>
                  </a:extLst>
                </p14:cNvPr>
                <p14:cNvContentPartPr/>
                <p14:nvPr/>
              </p14:nvContentPartPr>
              <p14:xfrm>
                <a:off x="6731415" y="1203210"/>
                <a:ext cx="66960" cy="44640"/>
              </p14:xfrm>
            </p:contentPart>
          </mc:Choice>
          <mc:Fallback xmlns="">
            <p:pic>
              <p:nvPicPr>
                <p:cNvPr id="4910" name="잉크 4909">
                  <a:extLst>
                    <a:ext uri="{FF2B5EF4-FFF2-40B4-BE49-F238E27FC236}">
                      <a16:creationId xmlns:a16="http://schemas.microsoft.com/office/drawing/2014/main" id="{BF226DEC-6B35-43E7-B909-513F2372EB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2775" y="1194210"/>
                  <a:ext cx="84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11" name="잉크 4910">
                  <a:extLst>
                    <a:ext uri="{FF2B5EF4-FFF2-40B4-BE49-F238E27FC236}">
                      <a16:creationId xmlns:a16="http://schemas.microsoft.com/office/drawing/2014/main" id="{703B435E-6AEB-4616-BD59-C36532BA6751}"/>
                    </a:ext>
                  </a:extLst>
                </p14:cNvPr>
                <p14:cNvContentPartPr/>
                <p14:nvPr/>
              </p14:nvContentPartPr>
              <p14:xfrm>
                <a:off x="6733575" y="1243530"/>
                <a:ext cx="120600" cy="90720"/>
              </p14:xfrm>
            </p:contentPart>
          </mc:Choice>
          <mc:Fallback xmlns="">
            <p:pic>
              <p:nvPicPr>
                <p:cNvPr id="4911" name="잉크 4910">
                  <a:extLst>
                    <a:ext uri="{FF2B5EF4-FFF2-40B4-BE49-F238E27FC236}">
                      <a16:creationId xmlns:a16="http://schemas.microsoft.com/office/drawing/2014/main" id="{703B435E-6AEB-4616-BD59-C36532BA67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4935" y="1234890"/>
                  <a:ext cx="138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12" name="잉크 4911">
                  <a:extLst>
                    <a:ext uri="{FF2B5EF4-FFF2-40B4-BE49-F238E27FC236}">
                      <a16:creationId xmlns:a16="http://schemas.microsoft.com/office/drawing/2014/main" id="{12D2BE91-6645-472C-84BF-ADE8416B69A3}"/>
                    </a:ext>
                  </a:extLst>
                </p14:cNvPr>
                <p14:cNvContentPartPr/>
                <p14:nvPr/>
              </p14:nvContentPartPr>
              <p14:xfrm>
                <a:off x="6805935" y="1160730"/>
                <a:ext cx="125280" cy="138960"/>
              </p14:xfrm>
            </p:contentPart>
          </mc:Choice>
          <mc:Fallback xmlns="">
            <p:pic>
              <p:nvPicPr>
                <p:cNvPr id="4912" name="잉크 4911">
                  <a:extLst>
                    <a:ext uri="{FF2B5EF4-FFF2-40B4-BE49-F238E27FC236}">
                      <a16:creationId xmlns:a16="http://schemas.microsoft.com/office/drawing/2014/main" id="{12D2BE91-6645-472C-84BF-ADE8416B69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97295" y="1151730"/>
                  <a:ext cx="142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13" name="잉크 4912">
                  <a:extLst>
                    <a:ext uri="{FF2B5EF4-FFF2-40B4-BE49-F238E27FC236}">
                      <a16:creationId xmlns:a16="http://schemas.microsoft.com/office/drawing/2014/main" id="{65C7CFAB-AAB9-47C1-BE5D-47580D706B30}"/>
                    </a:ext>
                  </a:extLst>
                </p14:cNvPr>
                <p14:cNvContentPartPr/>
                <p14:nvPr/>
              </p14:nvContentPartPr>
              <p14:xfrm>
                <a:off x="6891615" y="1095570"/>
                <a:ext cx="104040" cy="137520"/>
              </p14:xfrm>
            </p:contentPart>
          </mc:Choice>
          <mc:Fallback xmlns="">
            <p:pic>
              <p:nvPicPr>
                <p:cNvPr id="4913" name="잉크 4912">
                  <a:extLst>
                    <a:ext uri="{FF2B5EF4-FFF2-40B4-BE49-F238E27FC236}">
                      <a16:creationId xmlns:a16="http://schemas.microsoft.com/office/drawing/2014/main" id="{65C7CFAB-AAB9-47C1-BE5D-47580D706B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82975" y="1086930"/>
                  <a:ext cx="12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15" name="잉크 4914">
                  <a:extLst>
                    <a:ext uri="{FF2B5EF4-FFF2-40B4-BE49-F238E27FC236}">
                      <a16:creationId xmlns:a16="http://schemas.microsoft.com/office/drawing/2014/main" id="{3A6E05E0-4C09-4DF1-95F0-1E870EC2AA2C}"/>
                    </a:ext>
                  </a:extLst>
                </p14:cNvPr>
                <p14:cNvContentPartPr/>
                <p14:nvPr/>
              </p14:nvContentPartPr>
              <p14:xfrm>
                <a:off x="6928695" y="1125090"/>
                <a:ext cx="51840" cy="48240"/>
              </p14:xfrm>
            </p:contentPart>
          </mc:Choice>
          <mc:Fallback xmlns="">
            <p:pic>
              <p:nvPicPr>
                <p:cNvPr id="4915" name="잉크 4914">
                  <a:extLst>
                    <a:ext uri="{FF2B5EF4-FFF2-40B4-BE49-F238E27FC236}">
                      <a16:creationId xmlns:a16="http://schemas.microsoft.com/office/drawing/2014/main" id="{3A6E05E0-4C09-4DF1-95F0-1E870EC2AA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055" y="1116090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16" name="잉크 4915">
                  <a:extLst>
                    <a:ext uri="{FF2B5EF4-FFF2-40B4-BE49-F238E27FC236}">
                      <a16:creationId xmlns:a16="http://schemas.microsoft.com/office/drawing/2014/main" id="{B06379CA-4659-4BF9-B576-081099883191}"/>
                    </a:ext>
                  </a:extLst>
                </p14:cNvPr>
                <p14:cNvContentPartPr/>
                <p14:nvPr/>
              </p14:nvContentPartPr>
              <p14:xfrm>
                <a:off x="6984495" y="1054170"/>
                <a:ext cx="106560" cy="107640"/>
              </p14:xfrm>
            </p:contentPart>
          </mc:Choice>
          <mc:Fallback xmlns="">
            <p:pic>
              <p:nvPicPr>
                <p:cNvPr id="4916" name="잉크 4915">
                  <a:extLst>
                    <a:ext uri="{FF2B5EF4-FFF2-40B4-BE49-F238E27FC236}">
                      <a16:creationId xmlns:a16="http://schemas.microsoft.com/office/drawing/2014/main" id="{B06379CA-4659-4BF9-B576-0810998831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75495" y="1045530"/>
                  <a:ext cx="12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17" name="잉크 4916">
                  <a:extLst>
                    <a:ext uri="{FF2B5EF4-FFF2-40B4-BE49-F238E27FC236}">
                      <a16:creationId xmlns:a16="http://schemas.microsoft.com/office/drawing/2014/main" id="{4888A730-34E4-4883-AD15-B55309307F37}"/>
                    </a:ext>
                  </a:extLst>
                </p14:cNvPr>
                <p14:cNvContentPartPr/>
                <p14:nvPr/>
              </p14:nvContentPartPr>
              <p14:xfrm>
                <a:off x="7051815" y="953370"/>
                <a:ext cx="89280" cy="167040"/>
              </p14:xfrm>
            </p:contentPart>
          </mc:Choice>
          <mc:Fallback xmlns="">
            <p:pic>
              <p:nvPicPr>
                <p:cNvPr id="4917" name="잉크 4916">
                  <a:extLst>
                    <a:ext uri="{FF2B5EF4-FFF2-40B4-BE49-F238E27FC236}">
                      <a16:creationId xmlns:a16="http://schemas.microsoft.com/office/drawing/2014/main" id="{4888A730-34E4-4883-AD15-B55309307F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42815" y="944730"/>
                  <a:ext cx="106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18" name="잉크 4917">
                  <a:extLst>
                    <a:ext uri="{FF2B5EF4-FFF2-40B4-BE49-F238E27FC236}">
                      <a16:creationId xmlns:a16="http://schemas.microsoft.com/office/drawing/2014/main" id="{0FD62BC9-8421-492B-B454-383C3BF61135}"/>
                    </a:ext>
                  </a:extLst>
                </p14:cNvPr>
                <p14:cNvContentPartPr/>
                <p14:nvPr/>
              </p14:nvContentPartPr>
              <p14:xfrm>
                <a:off x="7123815" y="1004490"/>
                <a:ext cx="50040" cy="85320"/>
              </p14:xfrm>
            </p:contentPart>
          </mc:Choice>
          <mc:Fallback xmlns="">
            <p:pic>
              <p:nvPicPr>
                <p:cNvPr id="4918" name="잉크 4917">
                  <a:extLst>
                    <a:ext uri="{FF2B5EF4-FFF2-40B4-BE49-F238E27FC236}">
                      <a16:creationId xmlns:a16="http://schemas.microsoft.com/office/drawing/2014/main" id="{0FD62BC9-8421-492B-B454-383C3BF611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14815" y="995490"/>
                  <a:ext cx="67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19" name="잉크 4918">
                  <a:extLst>
                    <a:ext uri="{FF2B5EF4-FFF2-40B4-BE49-F238E27FC236}">
                      <a16:creationId xmlns:a16="http://schemas.microsoft.com/office/drawing/2014/main" id="{1D0F7818-661B-4EE1-A9C4-5509167DE6A9}"/>
                    </a:ext>
                  </a:extLst>
                </p14:cNvPr>
                <p14:cNvContentPartPr/>
                <p14:nvPr/>
              </p14:nvContentPartPr>
              <p14:xfrm>
                <a:off x="7116975" y="1058130"/>
                <a:ext cx="105480" cy="88560"/>
              </p14:xfrm>
            </p:contentPart>
          </mc:Choice>
          <mc:Fallback xmlns="">
            <p:pic>
              <p:nvPicPr>
                <p:cNvPr id="4919" name="잉크 4918">
                  <a:extLst>
                    <a:ext uri="{FF2B5EF4-FFF2-40B4-BE49-F238E27FC236}">
                      <a16:creationId xmlns:a16="http://schemas.microsoft.com/office/drawing/2014/main" id="{1D0F7818-661B-4EE1-A9C4-5509167DE6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07975" y="1049130"/>
                  <a:ext cx="123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20" name="잉크 4919">
                  <a:extLst>
                    <a:ext uri="{FF2B5EF4-FFF2-40B4-BE49-F238E27FC236}">
                      <a16:creationId xmlns:a16="http://schemas.microsoft.com/office/drawing/2014/main" id="{4A6E5CBA-E028-462E-B01C-B73AA66FC7A5}"/>
                    </a:ext>
                  </a:extLst>
                </p14:cNvPr>
                <p14:cNvContentPartPr/>
                <p14:nvPr/>
              </p14:nvContentPartPr>
              <p14:xfrm>
                <a:off x="7165935" y="870570"/>
                <a:ext cx="80640" cy="77400"/>
              </p14:xfrm>
            </p:contentPart>
          </mc:Choice>
          <mc:Fallback xmlns="">
            <p:pic>
              <p:nvPicPr>
                <p:cNvPr id="4920" name="잉크 4919">
                  <a:extLst>
                    <a:ext uri="{FF2B5EF4-FFF2-40B4-BE49-F238E27FC236}">
                      <a16:creationId xmlns:a16="http://schemas.microsoft.com/office/drawing/2014/main" id="{4A6E5CBA-E028-462E-B01C-B73AA66FC7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7295" y="861570"/>
                  <a:ext cx="98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921" name="잉크 4920">
                  <a:extLst>
                    <a:ext uri="{FF2B5EF4-FFF2-40B4-BE49-F238E27FC236}">
                      <a16:creationId xmlns:a16="http://schemas.microsoft.com/office/drawing/2014/main" id="{824D271B-1C20-471D-9734-6AE66C6C869A}"/>
                    </a:ext>
                  </a:extLst>
                </p14:cNvPr>
                <p14:cNvContentPartPr/>
                <p14:nvPr/>
              </p14:nvContentPartPr>
              <p14:xfrm>
                <a:off x="7284375" y="1005570"/>
                <a:ext cx="15480" cy="11520"/>
              </p14:xfrm>
            </p:contentPart>
          </mc:Choice>
          <mc:Fallback xmlns="">
            <p:pic>
              <p:nvPicPr>
                <p:cNvPr id="4921" name="잉크 4920">
                  <a:extLst>
                    <a:ext uri="{FF2B5EF4-FFF2-40B4-BE49-F238E27FC236}">
                      <a16:creationId xmlns:a16="http://schemas.microsoft.com/office/drawing/2014/main" id="{824D271B-1C20-471D-9734-6AE66C6C86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75735" y="996570"/>
                  <a:ext cx="33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923" name="잉크 4922">
                <a:extLst>
                  <a:ext uri="{FF2B5EF4-FFF2-40B4-BE49-F238E27FC236}">
                    <a16:creationId xmlns:a16="http://schemas.microsoft.com/office/drawing/2014/main" id="{EFFC7F22-BAC2-410B-BDAF-9457897033B5}"/>
                  </a:ext>
                </a:extLst>
              </p14:cNvPr>
              <p14:cNvContentPartPr/>
              <p14:nvPr/>
            </p14:nvContentPartPr>
            <p14:xfrm>
              <a:off x="7410375" y="2897010"/>
              <a:ext cx="822600" cy="805680"/>
            </p14:xfrm>
          </p:contentPart>
        </mc:Choice>
        <mc:Fallback xmlns="">
          <p:pic>
            <p:nvPicPr>
              <p:cNvPr id="4923" name="잉크 4922">
                <a:extLst>
                  <a:ext uri="{FF2B5EF4-FFF2-40B4-BE49-F238E27FC236}">
                    <a16:creationId xmlns:a16="http://schemas.microsoft.com/office/drawing/2014/main" id="{EFFC7F22-BAC2-410B-BDAF-9457897033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92735" y="2861010"/>
                <a:ext cx="85824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25" name="잉크 4924">
                <a:extLst>
                  <a:ext uri="{FF2B5EF4-FFF2-40B4-BE49-F238E27FC236}">
                    <a16:creationId xmlns:a16="http://schemas.microsoft.com/office/drawing/2014/main" id="{DD16356D-F1C4-4691-9E26-3B4BA8087892}"/>
                  </a:ext>
                </a:extLst>
              </p14:cNvPr>
              <p14:cNvContentPartPr/>
              <p14:nvPr/>
            </p14:nvContentPartPr>
            <p14:xfrm>
              <a:off x="7250895" y="4087170"/>
              <a:ext cx="1264680" cy="2563560"/>
            </p14:xfrm>
          </p:contentPart>
        </mc:Choice>
        <mc:Fallback xmlns="">
          <p:pic>
            <p:nvPicPr>
              <p:cNvPr id="4925" name="잉크 4924">
                <a:extLst>
                  <a:ext uri="{FF2B5EF4-FFF2-40B4-BE49-F238E27FC236}">
                    <a16:creationId xmlns:a16="http://schemas.microsoft.com/office/drawing/2014/main" id="{DD16356D-F1C4-4691-9E26-3B4BA80878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32895" y="4051530"/>
                <a:ext cx="1300320" cy="26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3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221957" y="2274949"/>
            <a:ext cx="2194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Python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308217" y="3182430"/>
            <a:ext cx="6430340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더하기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빼기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TMI)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이것 밖에 못 한 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6719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CD8D3-A80B-4127-845D-7E57D553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2" y="575453"/>
            <a:ext cx="10359593" cy="62825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00535F-7F6C-49A6-AC6A-947C3B7EF25B}"/>
              </a:ext>
            </a:extLst>
          </p:cNvPr>
          <p:cNvSpPr/>
          <p:nvPr/>
        </p:nvSpPr>
        <p:spPr>
          <a:xfrm>
            <a:off x="9410700" y="4057650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C75028-5D67-4C70-B0C0-E1559614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4176713"/>
            <a:ext cx="226695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E02F3A-9268-4DC2-8430-EA7A3145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1" y="1337732"/>
            <a:ext cx="3619500" cy="271462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A323C-EA4D-4BBC-9F39-48B127BCE919}"/>
              </a:ext>
            </a:extLst>
          </p:cNvPr>
          <p:cNvSpPr txBox="1"/>
          <p:nvPr/>
        </p:nvSpPr>
        <p:spPr>
          <a:xfrm>
            <a:off x="323851" y="961888"/>
            <a:ext cx="3752850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 tuning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ACDDC-1767-4432-B149-AE0DE0E34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" y="2395263"/>
            <a:ext cx="2079560" cy="266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833E6-3BFA-4457-8C7E-ABDE8F462223}"/>
              </a:ext>
            </a:extLst>
          </p:cNvPr>
          <p:cNvSpPr txBox="1"/>
          <p:nvPr/>
        </p:nvSpPr>
        <p:spPr>
          <a:xfrm>
            <a:off x="0" y="5057501"/>
            <a:ext cx="223837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구하고 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960E89-5C67-4B3D-88A5-AF39CA1DD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37731"/>
            <a:ext cx="3619500" cy="2714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E8A15-A50C-4FF3-9D5B-6CC9AE791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337731"/>
            <a:ext cx="3619500" cy="2714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E36D4F-D454-46C5-9642-A77B0A716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1" y="4133318"/>
            <a:ext cx="3619500" cy="2714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CBAAEC-44AC-44FD-A541-C5890C603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33318"/>
            <a:ext cx="3619500" cy="27146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A07C3E-7C48-44FB-9958-E81EF3CD0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4133317"/>
            <a:ext cx="3619500" cy="27146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100CAC-9E6C-4524-B80F-A0EDFD995728}"/>
              </a:ext>
            </a:extLst>
          </p:cNvPr>
          <p:cNvCxnSpPr/>
          <p:nvPr/>
        </p:nvCxnSpPr>
        <p:spPr>
          <a:xfrm>
            <a:off x="2033590" y="4099981"/>
            <a:ext cx="9977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8485E9-F5A6-4A1B-A0D0-BF45A1DF7FCB}"/>
              </a:ext>
            </a:extLst>
          </p:cNvPr>
          <p:cNvCxnSpPr/>
          <p:nvPr/>
        </p:nvCxnSpPr>
        <p:spPr>
          <a:xfrm>
            <a:off x="2024065" y="1433412"/>
            <a:ext cx="0" cy="526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25804" y="155164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520407"/>
            <a:ext cx="7561076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(3/16~)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(3/16~)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국어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35" y="1667308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80632-B0E8-494E-825B-4A854B3719C0}"/>
              </a:ext>
            </a:extLst>
          </p:cNvPr>
          <p:cNvSpPr txBox="1"/>
          <p:nvPr/>
        </p:nvSpPr>
        <p:spPr>
          <a:xfrm>
            <a:off x="198277" y="976905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027024-3A25-4166-BAF6-8322C2CA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96" y="1830237"/>
            <a:ext cx="2438400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A43EAE-AC7A-4017-AB07-8748CA8D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2" y="4333335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18A58A-C372-4299-B194-014D7029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4" y="1830237"/>
            <a:ext cx="2438400" cy="243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DC0C88-7750-46C8-A8B6-A782E053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58" y="1830237"/>
            <a:ext cx="2438400" cy="2438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35177B-A3B9-44BB-AB4B-312482FFE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5" y="4333335"/>
            <a:ext cx="2438399" cy="24383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17CDF-FA71-42CD-9DD1-27F76CFAB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57" y="4333333"/>
            <a:ext cx="2438401" cy="24384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A7F2E1-1491-49BE-9598-0ADC8DDEA12F}"/>
              </a:ext>
            </a:extLst>
          </p:cNvPr>
          <p:cNvSpPr txBox="1"/>
          <p:nvPr/>
        </p:nvSpPr>
        <p:spPr>
          <a:xfrm>
            <a:off x="4895748" y="14054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48DED-2196-481B-A57D-C8308F5C538C}"/>
              </a:ext>
            </a:extLst>
          </p:cNvPr>
          <p:cNvSpPr txBox="1"/>
          <p:nvPr/>
        </p:nvSpPr>
        <p:spPr>
          <a:xfrm>
            <a:off x="8383246" y="14054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C1A4F-3BA8-4176-A543-1B7D11A6F9F4}"/>
              </a:ext>
            </a:extLst>
          </p:cNvPr>
          <p:cNvSpPr txBox="1"/>
          <p:nvPr/>
        </p:nvSpPr>
        <p:spPr>
          <a:xfrm>
            <a:off x="1227097" y="144724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80632-B0E8-494E-825B-4A854B3719C0}"/>
              </a:ext>
            </a:extLst>
          </p:cNvPr>
          <p:cNvSpPr txBox="1"/>
          <p:nvPr/>
        </p:nvSpPr>
        <p:spPr>
          <a:xfrm>
            <a:off x="198277" y="976905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9D302-7E06-4F30-BAFD-4D493F95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48" y="1710367"/>
            <a:ext cx="8109947" cy="4709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9E2DE7-1F5A-4782-95E9-E6E9643E9942}"/>
              </a:ext>
            </a:extLst>
          </p:cNvPr>
          <p:cNvSpPr txBox="1"/>
          <p:nvPr/>
        </p:nvSpPr>
        <p:spPr>
          <a:xfrm>
            <a:off x="7324159" y="4090522"/>
            <a:ext cx="3844700" cy="8337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영상과 더하기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빼기를 할 행렬의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data type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반드시 선언해줘야 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data type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uint8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인 경우에는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uint8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 선언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D0BF424-CB11-4E34-BEBD-4B21BDF25FBC}"/>
                  </a:ext>
                </a:extLst>
              </p14:cNvPr>
              <p14:cNvContentPartPr/>
              <p14:nvPr/>
            </p14:nvContentPartPr>
            <p14:xfrm>
              <a:off x="2452279" y="2054737"/>
              <a:ext cx="325080" cy="26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D0BF424-CB11-4E34-BEBD-4B21BDF25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279" y="2018737"/>
                <a:ext cx="360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834FF9F-F2A0-48DD-BDF0-4385F1A91903}"/>
                  </a:ext>
                </a:extLst>
              </p14:cNvPr>
              <p14:cNvContentPartPr/>
              <p14:nvPr/>
            </p14:nvContentPartPr>
            <p14:xfrm>
              <a:off x="2467039" y="2701657"/>
              <a:ext cx="318960" cy="90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834FF9F-F2A0-48DD-BDF0-4385F1A919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9039" y="2666017"/>
                <a:ext cx="3546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4C2056C-C259-44FC-8F3B-DEED77C9CF7E}"/>
                  </a:ext>
                </a:extLst>
              </p14:cNvPr>
              <p14:cNvContentPartPr/>
              <p14:nvPr/>
            </p14:nvContentPartPr>
            <p14:xfrm>
              <a:off x="4998199" y="2272177"/>
              <a:ext cx="301680" cy="306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4C2056C-C259-44FC-8F3B-DEED77C9CF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0559" y="2236537"/>
                <a:ext cx="337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344D7E8-9930-4283-AE82-F1099B2C9956}"/>
                  </a:ext>
                </a:extLst>
              </p14:cNvPr>
              <p14:cNvContentPartPr/>
              <p14:nvPr/>
            </p14:nvContentPartPr>
            <p14:xfrm>
              <a:off x="4971919" y="2902897"/>
              <a:ext cx="333000" cy="180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344D7E8-9930-4283-AE82-F1099B2C99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3919" y="2867257"/>
                <a:ext cx="368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44B6086-3FAA-4308-8A04-410E11D9975F}"/>
                  </a:ext>
                </a:extLst>
              </p14:cNvPr>
              <p14:cNvContentPartPr/>
              <p14:nvPr/>
            </p14:nvContentPartPr>
            <p14:xfrm>
              <a:off x="4963999" y="2265337"/>
              <a:ext cx="73080" cy="262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44B6086-3FAA-4308-8A04-410E11D997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6359" y="2229337"/>
                <a:ext cx="108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BB96CC0-CEBA-4907-844A-0AF22055FB04}"/>
                  </a:ext>
                </a:extLst>
              </p14:cNvPr>
              <p14:cNvContentPartPr/>
              <p14:nvPr/>
            </p14:nvContentPartPr>
            <p14:xfrm>
              <a:off x="7208599" y="3967222"/>
              <a:ext cx="231120" cy="2466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BB96CC0-CEBA-4907-844A-0AF22055FB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9959" y="3958582"/>
                <a:ext cx="248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B008C0C-4BEC-4F85-BEE5-17F6A6C783BF}"/>
                  </a:ext>
                </a:extLst>
              </p14:cNvPr>
              <p14:cNvContentPartPr/>
              <p14:nvPr/>
            </p14:nvContentPartPr>
            <p14:xfrm>
              <a:off x="2334919" y="1935217"/>
              <a:ext cx="132480" cy="121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B008C0C-4BEC-4F85-BEE5-17F6A6C783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5919" y="1926577"/>
                <a:ext cx="150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DC146B3B-7F77-4A28-86DA-A0FD15DCD990}"/>
                  </a:ext>
                </a:extLst>
              </p14:cNvPr>
              <p14:cNvContentPartPr/>
              <p14:nvPr/>
            </p14:nvContentPartPr>
            <p14:xfrm>
              <a:off x="2391079" y="2550817"/>
              <a:ext cx="141840" cy="126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DC146B3B-7F77-4A28-86DA-A0FD15DCD99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2079" y="2542177"/>
                <a:ext cx="1594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9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4703" y="2274949"/>
            <a:ext cx="2194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Matlab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308217" y="3047383"/>
            <a:ext cx="6430340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Filter2()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명령어를 사용해 여러 가지 필터를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영상에 대한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1) Gaussian noise, Impulse noise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영상의 잡음을 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기하학적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확대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축소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02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Filter2()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명령어를 사용해 여러 가지 필터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B0574-72A3-4174-AF23-DC30F47A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295"/>
            <a:ext cx="3042716" cy="2469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07A045-38A3-4697-ADAA-4F118EC2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18" y="1586295"/>
            <a:ext cx="3042717" cy="2469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C20CB4-2084-4342-93D5-56B27CCD9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14" y="1586295"/>
            <a:ext cx="3042716" cy="24695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67D3B6-02D0-4404-BAF6-CDD1EF934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79" y="1586294"/>
            <a:ext cx="3042717" cy="2469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DDEDF-8AB1-452F-AA5A-E057FB5A4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28"/>
            <a:ext cx="3042716" cy="2469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E45097-70DE-44CA-994F-D3C58D397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80" y="4036928"/>
            <a:ext cx="3042716" cy="24695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53674B-EFEC-4AC5-A6E7-16E8696C7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4029587"/>
            <a:ext cx="3042716" cy="24695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5F2F1C-022A-4200-91A7-550AC5F5F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78" y="4029587"/>
            <a:ext cx="3042717" cy="24695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0569BD-F0D6-4615-9A95-96E667EDB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18" y="3137387"/>
            <a:ext cx="1871359" cy="18369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EA2D61-34FA-43DA-8129-3431CDC884D6}"/>
              </a:ext>
            </a:extLst>
          </p:cNvPr>
          <p:cNvSpPr txBox="1"/>
          <p:nvPr/>
        </p:nvSpPr>
        <p:spPr>
          <a:xfrm>
            <a:off x="1106888" y="3746499"/>
            <a:ext cx="1320934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평균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2A2ED-2216-45C0-B90E-B9C4B2D73712}"/>
              </a:ext>
            </a:extLst>
          </p:cNvPr>
          <p:cNvSpPr txBox="1"/>
          <p:nvPr/>
        </p:nvSpPr>
        <p:spPr>
          <a:xfrm>
            <a:off x="2648091" y="3746499"/>
            <a:ext cx="2935759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카메라의 선형 모션 근사화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CC986-539B-43C7-9D95-96A417DD3D8F}"/>
              </a:ext>
            </a:extLst>
          </p:cNvPr>
          <p:cNvSpPr txBox="1"/>
          <p:nvPr/>
        </p:nvSpPr>
        <p:spPr>
          <a:xfrm>
            <a:off x="5790746" y="3746499"/>
            <a:ext cx="1559322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원형 평균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63B38-5C2F-4E84-ACCB-B1A1C7A847FF}"/>
              </a:ext>
            </a:extLst>
          </p:cNvPr>
          <p:cNvSpPr txBox="1"/>
          <p:nvPr/>
        </p:nvSpPr>
        <p:spPr>
          <a:xfrm>
            <a:off x="7668639" y="3746499"/>
            <a:ext cx="2509685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라플라시안의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가우시안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E5D2C-82F7-4216-9ECF-E78C00A2DC50}"/>
              </a:ext>
            </a:extLst>
          </p:cNvPr>
          <p:cNvSpPr txBox="1"/>
          <p:nvPr/>
        </p:nvSpPr>
        <p:spPr>
          <a:xfrm>
            <a:off x="822200" y="6182450"/>
            <a:ext cx="1541203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라플라시안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06BEF-8681-4E50-B8B4-4172FF3F15D6}"/>
              </a:ext>
            </a:extLst>
          </p:cNvPr>
          <p:cNvSpPr txBox="1"/>
          <p:nvPr/>
        </p:nvSpPr>
        <p:spPr>
          <a:xfrm>
            <a:off x="2932856" y="6197132"/>
            <a:ext cx="2161951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가우시안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저역통과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D42C61-8C70-4096-BA35-6E4DE48F3B9B}"/>
              </a:ext>
            </a:extLst>
          </p:cNvPr>
          <p:cNvSpPr txBox="1"/>
          <p:nvPr/>
        </p:nvSpPr>
        <p:spPr>
          <a:xfrm>
            <a:off x="5825070" y="6189791"/>
            <a:ext cx="1297183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unsharp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5FDFB-4F3B-4D8C-9866-4D944D159ECD}"/>
              </a:ext>
            </a:extLst>
          </p:cNvPr>
          <p:cNvSpPr txBox="1"/>
          <p:nvPr/>
        </p:nvSpPr>
        <p:spPr>
          <a:xfrm>
            <a:off x="7763261" y="6194709"/>
            <a:ext cx="2935759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모서리 강조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482DF-6B71-4BC1-A568-7801B7DCC53B}"/>
              </a:ext>
            </a:extLst>
          </p:cNvPr>
          <p:cNvSpPr txBox="1"/>
          <p:nvPr/>
        </p:nvSpPr>
        <p:spPr>
          <a:xfrm>
            <a:off x="10233718" y="5077356"/>
            <a:ext cx="1871359" cy="57522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모서리 강조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153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average filter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66D94-C34A-4A0B-A8B4-E38BE124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1877317"/>
            <a:ext cx="3197756" cy="259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DBA88-998C-4B7D-9925-D718AC9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4262611"/>
            <a:ext cx="3197757" cy="259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F3A6E-C610-44C7-B150-3E445FFCEBBF}"/>
              </a:ext>
            </a:extLst>
          </p:cNvPr>
          <p:cNvSpPr txBox="1"/>
          <p:nvPr/>
        </p:nvSpPr>
        <p:spPr>
          <a:xfrm>
            <a:off x="3863675" y="3970042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Gaussian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662B-FDBD-4CC0-9EE4-A9B34604A9A8}"/>
              </a:ext>
            </a:extLst>
          </p:cNvPr>
          <p:cNvSpPr txBox="1"/>
          <p:nvPr/>
        </p:nvSpPr>
        <p:spPr>
          <a:xfrm>
            <a:off x="3863675" y="6363683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Impulse noise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C75842-93DB-44B0-978B-F8C7C538B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79" y="1880138"/>
            <a:ext cx="3197757" cy="2595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FF6FE3-E68A-41AC-9E45-ADF27CE0A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8" y="1877317"/>
            <a:ext cx="3197757" cy="2595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029412-6907-45F3-B74E-D93E7B897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78" y="4260514"/>
            <a:ext cx="3197757" cy="2595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184812-4B16-4F81-B79B-0DE18DE92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9" y="4257694"/>
            <a:ext cx="3197756" cy="259538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1F82D7-E40A-455B-96E6-AA036AAE8B21}"/>
              </a:ext>
            </a:extLst>
          </p:cNvPr>
          <p:cNvSpPr/>
          <p:nvPr/>
        </p:nvSpPr>
        <p:spPr>
          <a:xfrm>
            <a:off x="5834978" y="292944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9B5219-E6A7-480A-9724-A34708315D9C}"/>
              </a:ext>
            </a:extLst>
          </p:cNvPr>
          <p:cNvSpPr/>
          <p:nvPr/>
        </p:nvSpPr>
        <p:spPr>
          <a:xfrm>
            <a:off x="5834977" y="5360781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2FCEA-C54C-4F4D-987E-93AC2A5F3DE8}"/>
              </a:ext>
            </a:extLst>
          </p:cNvPr>
          <p:cNvSpPr txBox="1"/>
          <p:nvPr/>
        </p:nvSpPr>
        <p:spPr>
          <a:xfrm>
            <a:off x="6500134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77FA4-CF8B-48FB-B782-E47921CDACE8}"/>
              </a:ext>
            </a:extLst>
          </p:cNvPr>
          <p:cNvSpPr txBox="1"/>
          <p:nvPr/>
        </p:nvSpPr>
        <p:spPr>
          <a:xfrm>
            <a:off x="9063855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filter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F54B83-3B61-4E56-85A4-6000BC8F4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" y="3162703"/>
            <a:ext cx="1971303" cy="197130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F0C5F0-9D47-4A38-A5EB-E9F9DB093BD3}"/>
              </a:ext>
            </a:extLst>
          </p:cNvPr>
          <p:cNvSpPr/>
          <p:nvPr/>
        </p:nvSpPr>
        <p:spPr>
          <a:xfrm>
            <a:off x="3016080" y="409966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1BCBA-EABB-44E5-9F39-657B7DD8F525}"/>
              </a:ext>
            </a:extLst>
          </p:cNvPr>
          <p:cNvSpPr txBox="1"/>
          <p:nvPr/>
        </p:nvSpPr>
        <p:spPr>
          <a:xfrm>
            <a:off x="826433" y="5107008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086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50D5C7F-5A17-459E-B674-E59BBA5C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62" y="4262612"/>
            <a:ext cx="3197756" cy="25953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B93491-E582-44FE-B279-9EF30B372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32" y="4256504"/>
            <a:ext cx="3197756" cy="2595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6D7C3-8129-4447-ADDE-47F3D4D06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8" y="1877317"/>
            <a:ext cx="3197756" cy="2595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F9617A-4E93-4605-8BAA-09C3F031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31" y="1881650"/>
            <a:ext cx="3197757" cy="25953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median filter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66D94-C34A-4A0B-A8B4-E38BE1249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1877317"/>
            <a:ext cx="3197756" cy="259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DBA88-998C-4B7D-9925-D718AC991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4262611"/>
            <a:ext cx="3197757" cy="259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F3A6E-C610-44C7-B150-3E445FFCEBBF}"/>
              </a:ext>
            </a:extLst>
          </p:cNvPr>
          <p:cNvSpPr txBox="1"/>
          <p:nvPr/>
        </p:nvSpPr>
        <p:spPr>
          <a:xfrm>
            <a:off x="3863675" y="3970042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Gaussian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662B-FDBD-4CC0-9EE4-A9B34604A9A8}"/>
              </a:ext>
            </a:extLst>
          </p:cNvPr>
          <p:cNvSpPr txBox="1"/>
          <p:nvPr/>
        </p:nvSpPr>
        <p:spPr>
          <a:xfrm>
            <a:off x="3863675" y="6363683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Impulse noise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1F82D7-E40A-455B-96E6-AA036AAE8B21}"/>
              </a:ext>
            </a:extLst>
          </p:cNvPr>
          <p:cNvSpPr/>
          <p:nvPr/>
        </p:nvSpPr>
        <p:spPr>
          <a:xfrm>
            <a:off x="5834978" y="292944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9B5219-E6A7-480A-9724-A34708315D9C}"/>
              </a:ext>
            </a:extLst>
          </p:cNvPr>
          <p:cNvSpPr/>
          <p:nvPr/>
        </p:nvSpPr>
        <p:spPr>
          <a:xfrm>
            <a:off x="5834977" y="5360781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2FCEA-C54C-4F4D-987E-93AC2A5F3DE8}"/>
              </a:ext>
            </a:extLst>
          </p:cNvPr>
          <p:cNvSpPr txBox="1"/>
          <p:nvPr/>
        </p:nvSpPr>
        <p:spPr>
          <a:xfrm>
            <a:off x="6500134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77FA4-CF8B-48FB-B782-E47921CDACE8}"/>
              </a:ext>
            </a:extLst>
          </p:cNvPr>
          <p:cNvSpPr txBox="1"/>
          <p:nvPr/>
        </p:nvSpPr>
        <p:spPr>
          <a:xfrm>
            <a:off x="9063855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filter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F54B83-3B61-4E56-85A4-6000BC8F4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" y="3162703"/>
            <a:ext cx="1971303" cy="197130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F0C5F0-9D47-4A38-A5EB-E9F9DB093BD3}"/>
              </a:ext>
            </a:extLst>
          </p:cNvPr>
          <p:cNvSpPr/>
          <p:nvPr/>
        </p:nvSpPr>
        <p:spPr>
          <a:xfrm>
            <a:off x="3016080" y="409966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1BCBA-EABB-44E5-9F39-657B7DD8F525}"/>
              </a:ext>
            </a:extLst>
          </p:cNvPr>
          <p:cNvSpPr txBox="1"/>
          <p:nvPr/>
        </p:nvSpPr>
        <p:spPr>
          <a:xfrm>
            <a:off x="826433" y="5107008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676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B6E97-E898-424E-895E-1C2A34D2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68" y="1586295"/>
            <a:ext cx="6742494" cy="5271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CD5431E-A778-4385-B7CD-204FB2E1A428}"/>
                  </a:ext>
                </a:extLst>
              </p14:cNvPr>
              <p14:cNvContentPartPr/>
              <p14:nvPr/>
            </p14:nvContentPartPr>
            <p14:xfrm>
              <a:off x="2921925" y="2766817"/>
              <a:ext cx="161280" cy="402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CD5431E-A778-4385-B7CD-204FB2E1A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285" y="2758177"/>
                <a:ext cx="17892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32156B-CABC-482B-BF38-D0B024B53219}"/>
              </a:ext>
            </a:extLst>
          </p:cNvPr>
          <p:cNvGrpSpPr/>
          <p:nvPr/>
        </p:nvGrpSpPr>
        <p:grpSpPr>
          <a:xfrm>
            <a:off x="4333125" y="3707857"/>
            <a:ext cx="114120" cy="459360"/>
            <a:chOff x="2176519" y="3707857"/>
            <a:chExt cx="11412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8E9F809-E2BB-40D4-8D94-1702EF13FF02}"/>
                    </a:ext>
                  </a:extLst>
                </p14:cNvPr>
                <p14:cNvContentPartPr/>
                <p14:nvPr/>
              </p14:nvContentPartPr>
              <p14:xfrm>
                <a:off x="2182279" y="3735937"/>
                <a:ext cx="8640" cy="111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8E9F809-E2BB-40D4-8D94-1702EF13F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73279" y="3727297"/>
                  <a:ext cx="26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EA738ED-8F5E-4E7A-92A4-1BE8D595DBE7}"/>
                    </a:ext>
                  </a:extLst>
                </p14:cNvPr>
                <p14:cNvContentPartPr/>
                <p14:nvPr/>
              </p14:nvContentPartPr>
              <p14:xfrm>
                <a:off x="2187319" y="3707857"/>
                <a:ext cx="9720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EA738ED-8F5E-4E7A-92A4-1BE8D595DB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8679" y="3698857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D9E14A3-1212-4733-8BC5-87110A03F904}"/>
                    </a:ext>
                  </a:extLst>
                </p14:cNvPr>
                <p14:cNvContentPartPr/>
                <p14:nvPr/>
              </p14:nvContentPartPr>
              <p14:xfrm>
                <a:off x="2176519" y="3874177"/>
                <a:ext cx="114120" cy="141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D9E14A3-1212-4733-8BC5-87110A03F9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7879" y="3865177"/>
                  <a:ext cx="131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76CDE5-FB9B-429E-95F4-E80967D54108}"/>
                    </a:ext>
                  </a:extLst>
                </p14:cNvPr>
                <p14:cNvContentPartPr/>
                <p14:nvPr/>
              </p14:nvContentPartPr>
              <p14:xfrm>
                <a:off x="2194519" y="4040497"/>
                <a:ext cx="13680" cy="123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76CDE5-FB9B-429E-95F4-E80967D541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5879" y="4031857"/>
                  <a:ext cx="31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75AFCBC-B854-45B7-8593-60F73B9EC1F7}"/>
                    </a:ext>
                  </a:extLst>
                </p14:cNvPr>
                <p14:cNvContentPartPr/>
                <p14:nvPr/>
              </p14:nvContentPartPr>
              <p14:xfrm>
                <a:off x="2199919" y="4029697"/>
                <a:ext cx="82440" cy="1375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75AFCBC-B854-45B7-8593-60F73B9EC1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0919" y="4020697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87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657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바탕</vt:lpstr>
      <vt:lpstr>나눔명조</vt:lpstr>
      <vt:lpstr>Arial</vt:lpstr>
      <vt:lpstr>바탕체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 </cp:lastModifiedBy>
  <cp:revision>182</cp:revision>
  <dcterms:created xsi:type="dcterms:W3CDTF">2017-08-05T06:01:22Z</dcterms:created>
  <dcterms:modified xsi:type="dcterms:W3CDTF">2020-03-26T06:46:15Z</dcterms:modified>
  <cp:version>1000.0000.01</cp:version>
</cp:coreProperties>
</file>