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93" r:id="rId4"/>
    <p:sldId id="294" r:id="rId5"/>
    <p:sldId id="257" r:id="rId6"/>
    <p:sldId id="284" r:id="rId7"/>
    <p:sldId id="295" r:id="rId8"/>
    <p:sldId id="272" r:id="rId9"/>
    <p:sldId id="297" r:id="rId10"/>
    <p:sldId id="298" r:id="rId11"/>
    <p:sldId id="296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JPG"/><Relationship Id="rId7" Type="http://schemas.openxmlformats.org/officeDocument/2006/relationships/image" Target="../media/image37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Relationship Id="rId9" Type="http://schemas.openxmlformats.org/officeDocument/2006/relationships/image" Target="../media/image3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iss.kr/search/detail/DetailView.do?p_mat_type=be54d9b8bc7cdb09&amp;control_no=7a2922164c3d942affe0bdc3ef48d419" TargetMode="Externa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7.png"/><Relationship Id="rId7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22.jpeg"/><Relationship Id="rId5" Type="http://schemas.openxmlformats.org/officeDocument/2006/relationships/customXml" Target="../ink/ink1.xml"/><Relationship Id="rId10" Type="http://schemas.openxmlformats.org/officeDocument/2006/relationships/image" Target="../media/image21.JPG"/><Relationship Id="rId4" Type="http://schemas.openxmlformats.org/officeDocument/2006/relationships/hyperlink" Target="http://samsung-dsrecruit.com/index.php" TargetMode="External"/><Relationship Id="rId9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10" Type="http://schemas.openxmlformats.org/officeDocument/2006/relationships/image" Target="../media/image31.JPG"/><Relationship Id="rId4" Type="http://schemas.openxmlformats.org/officeDocument/2006/relationships/image" Target="../media/image25.JPG"/><Relationship Id="rId9" Type="http://schemas.openxmlformats.org/officeDocument/2006/relationships/image" Target="../media/image3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194876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5581" y="5031202"/>
            <a:ext cx="6472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81A70-39DC-4A07-9BF5-A9364E2A8597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557066-B849-406E-9F9D-A945C9509206}"/>
              </a:ext>
            </a:extLst>
          </p:cNvPr>
          <p:cNvGrpSpPr/>
          <p:nvPr/>
        </p:nvGrpSpPr>
        <p:grpSpPr>
          <a:xfrm>
            <a:off x="1112807" y="1491089"/>
            <a:ext cx="5314882" cy="2540354"/>
            <a:chOff x="6624639" y="1850464"/>
            <a:chExt cx="3543702" cy="160430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9B781F4-ABD9-42D6-84D9-381102BF7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639" y="1850464"/>
              <a:ext cx="3543702" cy="60934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675714F-D8E2-44DE-AF2F-9A942F752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639" y="2313163"/>
              <a:ext cx="3184970" cy="59523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6011309-294D-4ED0-94A1-1FFEDB691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639" y="2839048"/>
              <a:ext cx="3218551" cy="615723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F4442E6-BBB7-4F10-8F77-ADDC93373FB8}"/>
              </a:ext>
            </a:extLst>
          </p:cNvPr>
          <p:cNvSpPr txBox="1"/>
          <p:nvPr/>
        </p:nvSpPr>
        <p:spPr>
          <a:xfrm>
            <a:off x="2821365" y="1156543"/>
            <a:ext cx="167632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메모리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사업부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D23C47-7AF3-4AF2-9963-EA03FD6D303A}"/>
              </a:ext>
            </a:extLst>
          </p:cNvPr>
          <p:cNvGrpSpPr/>
          <p:nvPr/>
        </p:nvGrpSpPr>
        <p:grpSpPr>
          <a:xfrm>
            <a:off x="7245514" y="1639736"/>
            <a:ext cx="4520916" cy="4978722"/>
            <a:chOff x="5900017" y="1514777"/>
            <a:chExt cx="3543702" cy="3891326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F4182F6-9C87-4A1D-92B4-57DC34A9B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017" y="1514777"/>
              <a:ext cx="3218552" cy="873607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919E10C-D5FE-4205-AA0E-2E0DA8857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017" y="2388384"/>
              <a:ext cx="3543702" cy="127519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E53CA09-D4B8-4E77-8628-09FE28A73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017" y="3668271"/>
              <a:ext cx="3218552" cy="1737832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85F8E9F-61C7-4677-B0D2-58F4D0327F2A}"/>
              </a:ext>
            </a:extLst>
          </p:cNvPr>
          <p:cNvSpPr txBox="1"/>
          <p:nvPr/>
        </p:nvSpPr>
        <p:spPr>
          <a:xfrm>
            <a:off x="8617340" y="1156542"/>
            <a:ext cx="195864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생산기술연구소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62A30A-584B-4568-A8A0-36BCDEB1EF0E}"/>
              </a:ext>
            </a:extLst>
          </p:cNvPr>
          <p:cNvGrpSpPr/>
          <p:nvPr/>
        </p:nvGrpSpPr>
        <p:grpSpPr>
          <a:xfrm>
            <a:off x="1112807" y="4402047"/>
            <a:ext cx="4860643" cy="2241176"/>
            <a:chOff x="1112807" y="4402047"/>
            <a:chExt cx="4860643" cy="22411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019A069-5C92-412E-9391-CAAD818F1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807" y="4402047"/>
              <a:ext cx="4860643" cy="117699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05703C6-8ABB-4CC2-9C76-6711FC3BF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807" y="5579042"/>
              <a:ext cx="4719842" cy="1064181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1CBB5F7-5340-4F1B-AB94-2BC05762A044}"/>
              </a:ext>
            </a:extLst>
          </p:cNvPr>
          <p:cNvSpPr txBox="1"/>
          <p:nvPr/>
        </p:nvSpPr>
        <p:spPr>
          <a:xfrm>
            <a:off x="2953745" y="4092456"/>
            <a:ext cx="163300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반도체 연구소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FE19700-5638-436A-9186-C788694FC5CB}"/>
              </a:ext>
            </a:extLst>
          </p:cNvPr>
          <p:cNvCxnSpPr>
            <a:cxnSpLocks/>
          </p:cNvCxnSpPr>
          <p:nvPr/>
        </p:nvCxnSpPr>
        <p:spPr>
          <a:xfrm>
            <a:off x="6539679" y="1730492"/>
            <a:ext cx="18605" cy="460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0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208552" y="1879448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49979" y="2852806"/>
            <a:ext cx="7561076" cy="304006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학교 수업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자동제어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&amp;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이론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Python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6083" y="1995111"/>
            <a:ext cx="1760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3850428" y="5371018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6108" y="5366698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8181A70-39DC-4A07-9BF5-A9364E2A8597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1139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0087" y="3231232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1A71-8E45-4CFC-B2CD-A96D588AB65A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2059273" y="191467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2782674" y="2024784"/>
            <a:ext cx="1383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학교 수업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B366F-4817-4237-872C-2A74743B907B}"/>
              </a:ext>
            </a:extLst>
          </p:cNvPr>
          <p:cNvSpPr txBox="1"/>
          <p:nvPr/>
        </p:nvSpPr>
        <p:spPr>
          <a:xfrm>
            <a:off x="2782674" y="2953913"/>
            <a:ext cx="6430340" cy="270766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연구실 안전교육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학교 수업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 수행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학교 수업 복습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Q&amp;A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AB0B6EE-5BC6-4459-A334-3233BA7E0E31}"/>
              </a:ext>
            </a:extLst>
          </p:cNvPr>
          <p:cNvSpPr txBox="1"/>
          <p:nvPr/>
        </p:nvSpPr>
        <p:spPr>
          <a:xfrm>
            <a:off x="198277" y="953167"/>
            <a:ext cx="1179544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7F12DD9-9410-44A2-BD05-E486E8266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4" y="1398687"/>
            <a:ext cx="7823798" cy="500411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CE1116-7DB7-4BDF-BA85-DCDC26C20556}"/>
              </a:ext>
            </a:extLst>
          </p:cNvPr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C0D5CE-3CFD-43C8-BD6B-D20F5BBB5614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B389337-9E77-490A-B281-A45C60C66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09" y="2874619"/>
            <a:ext cx="5839691" cy="360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FC7E723-AF29-43FA-A8A5-C501925664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093" y="3000695"/>
            <a:ext cx="2296175" cy="36131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B0B6EE-5BC6-4459-A334-3233BA7E0E31}"/>
              </a:ext>
            </a:extLst>
          </p:cNvPr>
          <p:cNvSpPr txBox="1"/>
          <p:nvPr/>
        </p:nvSpPr>
        <p:spPr>
          <a:xfrm>
            <a:off x="147629" y="244703"/>
            <a:ext cx="4787791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 수행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 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제출 한 것들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다 한 것들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DBC7BE-3BB5-4EE9-977C-43284C331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226"/>
            <a:ext cx="701992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300B28-0170-483D-9C51-3399AE7FA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3157"/>
            <a:ext cx="7067550" cy="51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864B8E-22D1-44C8-8094-16206704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8388"/>
            <a:ext cx="6972300" cy="514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6BBA66-CF8E-4CDE-B3E1-392317E8916C}"/>
              </a:ext>
            </a:extLst>
          </p:cNvPr>
          <p:cNvSpPr txBox="1"/>
          <p:nvPr/>
        </p:nvSpPr>
        <p:spPr>
          <a:xfrm>
            <a:off x="7362186" y="1670332"/>
            <a:ext cx="357407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여러 과제들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하고있습니다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BA20B12-311D-4AF1-A590-D4BEB6124D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5" y="3247130"/>
            <a:ext cx="7220309" cy="3366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BB0061-D5AA-43A8-92E2-FFFA0FD3A8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088"/>
            <a:ext cx="7029450" cy="495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11448EE-FAB9-4B99-BB29-62D6059B9219}"/>
              </a:ext>
            </a:extLst>
          </p:cNvPr>
          <p:cNvSpPr txBox="1"/>
          <p:nvPr/>
        </p:nvSpPr>
        <p:spPr>
          <a:xfrm>
            <a:off x="147629" y="4969756"/>
            <a:ext cx="1991894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보고서 작성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497115A-74B9-4A23-AE3D-1CEF867FD8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71" y="2996697"/>
            <a:ext cx="2298704" cy="36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360D29-CF92-4AC6-A2A8-5B08BD9C33D3}"/>
              </a:ext>
            </a:extLst>
          </p:cNvPr>
          <p:cNvSpPr/>
          <p:nvPr/>
        </p:nvSpPr>
        <p:spPr>
          <a:xfrm>
            <a:off x="2168126" y="2560954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02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5A4D2-8BA4-4CD3-A180-F10A438FAC5E}"/>
              </a:ext>
            </a:extLst>
          </p:cNvPr>
          <p:cNvSpPr txBox="1"/>
          <p:nvPr/>
        </p:nvSpPr>
        <p:spPr>
          <a:xfrm>
            <a:off x="2874274" y="2671065"/>
            <a:ext cx="1383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제어 이론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56FAC-13DF-4774-A144-A29BF84A5C1C}"/>
              </a:ext>
            </a:extLst>
          </p:cNvPr>
          <p:cNvSpPr txBox="1"/>
          <p:nvPr/>
        </p:nvSpPr>
        <p:spPr>
          <a:xfrm>
            <a:off x="2972660" y="3192391"/>
            <a:ext cx="3279197" cy="137807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3DOF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교수님의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3link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와 비교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,,,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PID control simulation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path planning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3A2EC-5E18-45F5-8125-561D704C43C8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E53267-1190-4A70-AE03-B72937FC1060}"/>
              </a:ext>
            </a:extLst>
          </p:cNvPr>
          <p:cNvSpPr/>
          <p:nvPr/>
        </p:nvSpPr>
        <p:spPr>
          <a:xfrm>
            <a:off x="7928374" y="2628130"/>
            <a:ext cx="2505075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B65971-F461-4ADC-93DA-A3DEBF325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9" y="2747193"/>
            <a:ext cx="2266950" cy="17668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4428D-091B-4779-968E-C65F55EE5769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6" name="bandicam 2020-04-02 00-44-26-369 (2)">
            <a:hlinkClick r:id="" action="ppaction://media"/>
            <a:extLst>
              <a:ext uri="{FF2B5EF4-FFF2-40B4-BE49-F238E27FC236}">
                <a16:creationId xmlns:a16="http://schemas.microsoft.com/office/drawing/2014/main" id="{197BEB6B-9806-49C8-A790-D0C69509696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69542" y="2005912"/>
            <a:ext cx="6622350" cy="37250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17663A1-2C07-41D9-9251-D0DDE47538B6}"/>
              </a:ext>
            </a:extLst>
          </p:cNvPr>
          <p:cNvSpPr/>
          <p:nvPr/>
        </p:nvSpPr>
        <p:spPr>
          <a:xfrm>
            <a:off x="2003519" y="5542927"/>
            <a:ext cx="10096500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F3E9177-AC4A-4C5B-8C77-31D2D6E6D5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2" y="2243137"/>
            <a:ext cx="2436395" cy="3000375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A248BB3-6691-4081-9B48-67E66C4DE70C}"/>
              </a:ext>
            </a:extLst>
          </p:cNvPr>
          <p:cNvSpPr/>
          <p:nvPr/>
        </p:nvSpPr>
        <p:spPr>
          <a:xfrm>
            <a:off x="3464609" y="3552825"/>
            <a:ext cx="81915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208329-4007-4482-89AC-E8660EF4C982}"/>
              </a:ext>
            </a:extLst>
          </p:cNvPr>
          <p:cNvSpPr txBox="1"/>
          <p:nvPr/>
        </p:nvSpPr>
        <p:spPr>
          <a:xfrm>
            <a:off x="442904" y="1205661"/>
            <a:ext cx="4787791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control simulation</a:t>
            </a:r>
          </a:p>
        </p:txBody>
      </p:sp>
    </p:spTree>
    <p:extLst>
      <p:ext uri="{BB962C8B-B14F-4D97-AF65-F5344CB8AC3E}">
        <p14:creationId xmlns:p14="http://schemas.microsoft.com/office/powerpoint/2010/main" val="86886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32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4428D-091B-4779-968E-C65F55EE5769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559A15-9816-4B82-91D9-F23327BD2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5" y="1142722"/>
            <a:ext cx="3400531" cy="4819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397637-A557-4769-8B27-3C1535A09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81" y="1142722"/>
            <a:ext cx="3512061" cy="4819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226E3E-12FF-408C-A8E3-0F8CCD8BE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42" y="1142722"/>
            <a:ext cx="3596643" cy="4819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FF0D5C-0804-4D6A-BB71-BF70FDAE7F42}"/>
              </a:ext>
            </a:extLst>
          </p:cNvPr>
          <p:cNvSpPr txBox="1"/>
          <p:nvPr/>
        </p:nvSpPr>
        <p:spPr>
          <a:xfrm>
            <a:off x="8305608" y="6180591"/>
            <a:ext cx="3824069" cy="62196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http://www.riss.kr/search/detail/DetailView.do?p_mat_type=be54d9b8bc7cdb09&amp;control_no=7a2922164c3d942affe0bdc3ef48d419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208329-4007-4482-89AC-E8660EF4C982}"/>
              </a:ext>
            </a:extLst>
          </p:cNvPr>
          <p:cNvSpPr txBox="1"/>
          <p:nvPr/>
        </p:nvSpPr>
        <p:spPr>
          <a:xfrm>
            <a:off x="319079" y="1073656"/>
            <a:ext cx="4787791" cy="39004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Path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A8BE0-7701-41BE-A46C-5A70B1B99D8F}"/>
              </a:ext>
            </a:extLst>
          </p:cNvPr>
          <p:cNvSpPr txBox="1"/>
          <p:nvPr/>
        </p:nvSpPr>
        <p:spPr>
          <a:xfrm>
            <a:off x="2879015" y="6120215"/>
            <a:ext cx="707366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최성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/An Effective Inverse Kinematic Scheme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for Parametric Path Tracking of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Industrial Robots (2008)/pp. 17 ~ 19</a:t>
            </a:r>
          </a:p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938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53ECF4F8-89BF-463A-8E17-97113B1B9C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638" y="2027477"/>
            <a:ext cx="3248088" cy="23722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1973A4-D4F7-47F2-A2AF-0AFEDF16AE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083" y="2057999"/>
            <a:ext cx="5343695" cy="2650055"/>
          </a:xfrm>
          <a:prstGeom prst="rect">
            <a:avLst/>
          </a:prstGeom>
        </p:spPr>
      </p:pic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20031" y="1208584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0479" y="1657889"/>
            <a:ext cx="3622688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http://samsung-dsrecruit.com/index.php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1686" y="1323276"/>
            <a:ext cx="5874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(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삼성에 관심 있으신 분들께</a:t>
            </a: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..) 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아주 좋은</a:t>
            </a: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.. 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정보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3850428" y="5371018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46108" y="5366698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8181A70-39DC-4A07-9BF5-A9364E2A8597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AA477F-6F7A-4083-AC6D-B7FF336768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999"/>
            <a:ext cx="3622688" cy="15103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CF7F69-5D3A-4A90-B474-87B730D720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325"/>
            <a:ext cx="3418626" cy="15103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000A38-BDEE-43B4-A004-32E60B9266B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8651"/>
            <a:ext cx="3418626" cy="162981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DE8536-FAAD-4DF0-867D-510C837F4065}"/>
              </a:ext>
            </a:extLst>
          </p:cNvPr>
          <p:cNvCxnSpPr>
            <a:cxnSpLocks/>
          </p:cNvCxnSpPr>
          <p:nvPr/>
        </p:nvCxnSpPr>
        <p:spPr>
          <a:xfrm>
            <a:off x="3550144" y="2120397"/>
            <a:ext cx="18605" cy="460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A3C03F1D-7F56-43D7-B513-D6EDC4D833E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48" y="4873115"/>
            <a:ext cx="4741567" cy="1694844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8BF8916-1743-4500-8587-498978035F93}"/>
              </a:ext>
            </a:extLst>
          </p:cNvPr>
          <p:cNvCxnSpPr>
            <a:cxnSpLocks/>
          </p:cNvCxnSpPr>
          <p:nvPr/>
        </p:nvCxnSpPr>
        <p:spPr>
          <a:xfrm>
            <a:off x="8928357" y="2027477"/>
            <a:ext cx="19421" cy="45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DD30BB1-2106-4CD2-873E-D72A70C39AD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964" y="4399741"/>
            <a:ext cx="3013181" cy="23722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13CB585-397A-4EDE-95A5-04392A1452D5}"/>
              </a:ext>
            </a:extLst>
          </p:cNvPr>
          <p:cNvSpPr txBox="1"/>
          <p:nvPr/>
        </p:nvSpPr>
        <p:spPr>
          <a:xfrm>
            <a:off x="1371551" y="5893556"/>
            <a:ext cx="2179549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500" b="1" dirty="0">
                <a:latin typeface="바탕"/>
                <a:ea typeface="바탕"/>
              </a:rPr>
              <a:t>사업부 종류</a:t>
            </a:r>
            <a:r>
              <a:rPr lang="en-US" altLang="ko-KR" sz="1500" b="1" dirty="0">
                <a:latin typeface="바탕"/>
                <a:ea typeface="바탕"/>
              </a:rPr>
              <a:t>,,, </a:t>
            </a:r>
            <a:r>
              <a:rPr lang="ko-KR" altLang="en-US" sz="1500" b="1" dirty="0">
                <a:latin typeface="바탕"/>
                <a:ea typeface="바탕"/>
              </a:rPr>
              <a:t>및 소개</a:t>
            </a:r>
            <a:r>
              <a:rPr lang="en-US" altLang="ko-KR" sz="1500" b="1" dirty="0">
                <a:latin typeface="바탕"/>
                <a:ea typeface="바탕"/>
              </a:rPr>
              <a:t>,,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D4D7BF-5E55-464B-8267-D72C46B3A809}"/>
              </a:ext>
            </a:extLst>
          </p:cNvPr>
          <p:cNvSpPr txBox="1"/>
          <p:nvPr/>
        </p:nvSpPr>
        <p:spPr>
          <a:xfrm>
            <a:off x="6335932" y="3429000"/>
            <a:ext cx="1591744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500" b="1" dirty="0">
                <a:latin typeface="바탕"/>
                <a:ea typeface="바탕"/>
              </a:rPr>
              <a:t>직무 종류 소개</a:t>
            </a:r>
            <a:r>
              <a:rPr lang="en-US" altLang="ko-KR" sz="1500" b="1" dirty="0">
                <a:latin typeface="바탕"/>
                <a:ea typeface="바탕"/>
              </a:rPr>
              <a:t>,,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3B251F0-6D7B-4B8C-9A18-665109870DBD}"/>
              </a:ext>
            </a:extLst>
          </p:cNvPr>
          <p:cNvCxnSpPr>
            <a:cxnSpLocks/>
          </p:cNvCxnSpPr>
          <p:nvPr/>
        </p:nvCxnSpPr>
        <p:spPr>
          <a:xfrm>
            <a:off x="3550144" y="4873115"/>
            <a:ext cx="5379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7E7C6E-DD47-4F9A-924B-2A87F21093FE}"/>
              </a:ext>
            </a:extLst>
          </p:cNvPr>
          <p:cNvSpPr txBox="1"/>
          <p:nvPr/>
        </p:nvSpPr>
        <p:spPr>
          <a:xfrm>
            <a:off x="5840901" y="4983895"/>
            <a:ext cx="3034440" cy="60978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500" b="1" dirty="0">
                <a:latin typeface="바탕"/>
                <a:ea typeface="바탕"/>
              </a:rPr>
              <a:t>직무 별</a:t>
            </a:r>
            <a:r>
              <a:rPr lang="en-US" altLang="ko-KR" sz="1500" b="1" dirty="0">
                <a:latin typeface="바탕"/>
                <a:ea typeface="바탕"/>
              </a:rPr>
              <a:t>, </a:t>
            </a:r>
            <a:r>
              <a:rPr lang="ko-KR" altLang="en-US" sz="1500" b="1" dirty="0">
                <a:latin typeface="바탕"/>
                <a:ea typeface="바탕"/>
              </a:rPr>
              <a:t>사업부 별 자세한  역할소개</a:t>
            </a:r>
            <a:r>
              <a:rPr lang="en-US" altLang="ko-KR" sz="1500" b="1" dirty="0">
                <a:latin typeface="바탕"/>
                <a:ea typeface="바탕"/>
              </a:rPr>
              <a:t>,,</a:t>
            </a:r>
          </a:p>
        </p:txBody>
      </p:sp>
    </p:spTree>
    <p:extLst>
      <p:ext uri="{BB962C8B-B14F-4D97-AF65-F5344CB8AC3E}">
        <p14:creationId xmlns:p14="http://schemas.microsoft.com/office/powerpoint/2010/main" val="34202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81A70-39DC-4A07-9BF5-A9364E2A8597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2A75153-0D74-42EF-BB34-0C7C7FC4B3BC}"/>
              </a:ext>
            </a:extLst>
          </p:cNvPr>
          <p:cNvGrpSpPr/>
          <p:nvPr/>
        </p:nvGrpSpPr>
        <p:grpSpPr>
          <a:xfrm>
            <a:off x="1265286" y="914400"/>
            <a:ext cx="4792680" cy="5859919"/>
            <a:chOff x="-2" y="1737046"/>
            <a:chExt cx="3281365" cy="42652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D9EBC22-0D57-4635-8AAA-0ABF4795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737046"/>
              <a:ext cx="3218551" cy="169195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0848F94-3110-4E7C-B352-88B6F2FC8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21722"/>
              <a:ext cx="3218551" cy="858891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A449760-D40D-4D4E-8FAF-D85A71126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12" y="4251646"/>
              <a:ext cx="3218551" cy="44371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04FE324-7F0E-4285-8BB0-A298AF357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4695362"/>
              <a:ext cx="3218551" cy="25228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9CE0124-D039-4603-8E72-FB8E35B52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5091668"/>
              <a:ext cx="3218551" cy="910614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72E3F80-ECBB-414E-A481-DAD84F29D670}"/>
              </a:ext>
            </a:extLst>
          </p:cNvPr>
          <p:cNvSpPr txBox="1"/>
          <p:nvPr/>
        </p:nvSpPr>
        <p:spPr>
          <a:xfrm>
            <a:off x="273606" y="1329268"/>
            <a:ext cx="741970" cy="39004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DIT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2A2CC89-F6B2-482E-8332-80537E28AC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25" y="1524290"/>
            <a:ext cx="4987818" cy="13432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470441E-A728-4B58-9B7B-DCD651CC1A83}"/>
              </a:ext>
            </a:extLst>
          </p:cNvPr>
          <p:cNvSpPr txBox="1"/>
          <p:nvPr/>
        </p:nvSpPr>
        <p:spPr>
          <a:xfrm>
            <a:off x="8728583" y="1177925"/>
            <a:ext cx="1965618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Foundry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사업부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C18CCDF-124A-4E0C-B3CA-BD9C08B950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60" y="3369217"/>
            <a:ext cx="5445738" cy="110992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7133390-A6A1-460A-9D5C-F652CEC53B8A}"/>
              </a:ext>
            </a:extLst>
          </p:cNvPr>
          <p:cNvSpPr txBox="1"/>
          <p:nvPr/>
        </p:nvSpPr>
        <p:spPr>
          <a:xfrm>
            <a:off x="8910638" y="2958591"/>
            <a:ext cx="1965618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System LSI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A0D614-AD8D-4F56-956F-129466E5AE23}"/>
              </a:ext>
            </a:extLst>
          </p:cNvPr>
          <p:cNvGrpSpPr/>
          <p:nvPr/>
        </p:nvGrpSpPr>
        <p:grpSpPr>
          <a:xfrm>
            <a:off x="6971044" y="5085671"/>
            <a:ext cx="5044199" cy="1435899"/>
            <a:chOff x="3561277" y="4642538"/>
            <a:chExt cx="3225741" cy="927387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E3D418B5-D9A8-4793-A986-99D595E0B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466" y="4642538"/>
              <a:ext cx="3218552" cy="601716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7CA3455-A256-460B-A399-7922D09A9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1277" y="5299186"/>
              <a:ext cx="3074313" cy="270739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3544DF9-25AD-4097-9EAA-BC6A9156C00B}"/>
              </a:ext>
            </a:extLst>
          </p:cNvPr>
          <p:cNvSpPr txBox="1"/>
          <p:nvPr/>
        </p:nvSpPr>
        <p:spPr>
          <a:xfrm>
            <a:off x="8973450" y="4694706"/>
            <a:ext cx="1475884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종합기술원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3FD684A-11A5-472C-AE3E-E5A9358CE13A}"/>
              </a:ext>
            </a:extLst>
          </p:cNvPr>
          <p:cNvCxnSpPr>
            <a:cxnSpLocks/>
          </p:cNvCxnSpPr>
          <p:nvPr/>
        </p:nvCxnSpPr>
        <p:spPr>
          <a:xfrm>
            <a:off x="6374205" y="1719311"/>
            <a:ext cx="18605" cy="460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2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254</Words>
  <Application>Microsoft Office PowerPoint</Application>
  <PresentationFormat>와이드스크린</PresentationFormat>
  <Paragraphs>59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나눔바른고딕 UltraLight</vt:lpstr>
      <vt:lpstr>바탕</vt:lpstr>
      <vt:lpstr>나눔명조</vt:lpstr>
      <vt:lpstr>Arial</vt:lpstr>
      <vt:lpstr>바탕체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216</cp:revision>
  <dcterms:created xsi:type="dcterms:W3CDTF">2017-08-05T06:01:22Z</dcterms:created>
  <dcterms:modified xsi:type="dcterms:W3CDTF">2020-04-01T17:33:36Z</dcterms:modified>
  <cp:version>1000.0000.01</cp:version>
</cp:coreProperties>
</file>