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99" r:id="rId6"/>
    <p:sldId id="257" r:id="rId7"/>
    <p:sldId id="284" r:id="rId8"/>
    <p:sldId id="300" r:id="rId9"/>
    <p:sldId id="295" r:id="rId10"/>
    <p:sldId id="272" r:id="rId11"/>
    <p:sldId id="297" r:id="rId12"/>
    <p:sldId id="298" r:id="rId13"/>
    <p:sldId id="296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27.jpeg"/><Relationship Id="rId5" Type="http://schemas.openxmlformats.org/officeDocument/2006/relationships/customXml" Target="../ink/ink1.xml"/><Relationship Id="rId10" Type="http://schemas.openxmlformats.org/officeDocument/2006/relationships/image" Target="../media/image26.JPG"/><Relationship Id="rId4" Type="http://schemas.openxmlformats.org/officeDocument/2006/relationships/hyperlink" Target="http://samsung-dsrecruit.com/index.php" TargetMode="External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ss.kr/search/detail/DetailView.do?p_mat_type=be54d9b8bc7cdb09&amp;control_no=7a2922164c3d942affe0bdc3ef48d419" TargetMode="Externa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3ECF4F8-89BF-463A-8E17-97113B1B9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2027477"/>
            <a:ext cx="3248088" cy="2372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973A4-D4F7-47F2-A2AF-0AFEDF16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83" y="2057999"/>
            <a:ext cx="5343695" cy="265005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031" y="12085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479" y="1657889"/>
            <a:ext cx="3622688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http://samsung-dsrecruit.com/index.php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686" y="1323276"/>
            <a:ext cx="5874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삼성에 관심 있으신 분들께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..)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아주 좋은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A477F-6F7A-4083-AC6D-B7FF336768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99"/>
            <a:ext cx="3622688" cy="1510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F7F69-5D3A-4A90-B474-87B730D72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325"/>
            <a:ext cx="3418626" cy="1510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00A38-BDEE-43B4-A004-32E60B9266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651"/>
            <a:ext cx="3418626" cy="1629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E8536-FAAD-4DF0-867D-510C837F4065}"/>
              </a:ext>
            </a:extLst>
          </p:cNvPr>
          <p:cNvCxnSpPr>
            <a:cxnSpLocks/>
          </p:cNvCxnSpPr>
          <p:nvPr/>
        </p:nvCxnSpPr>
        <p:spPr>
          <a:xfrm>
            <a:off x="3550144" y="2120397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C03F1D-7F56-43D7-B513-D6EDC4D833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48" y="4873115"/>
            <a:ext cx="4741567" cy="169484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BF8916-1743-4500-8587-498978035F93}"/>
              </a:ext>
            </a:extLst>
          </p:cNvPr>
          <p:cNvCxnSpPr>
            <a:cxnSpLocks/>
          </p:cNvCxnSpPr>
          <p:nvPr/>
        </p:nvCxnSpPr>
        <p:spPr>
          <a:xfrm>
            <a:off x="8928357" y="2027477"/>
            <a:ext cx="19421" cy="45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DD30BB1-2106-4CD2-873E-D72A70C39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64" y="4399741"/>
            <a:ext cx="3013181" cy="2372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3CB585-397A-4EDE-95A5-04392A1452D5}"/>
              </a:ext>
            </a:extLst>
          </p:cNvPr>
          <p:cNvSpPr txBox="1"/>
          <p:nvPr/>
        </p:nvSpPr>
        <p:spPr>
          <a:xfrm>
            <a:off x="1371551" y="5893556"/>
            <a:ext cx="2179549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사업부 종류</a:t>
            </a:r>
            <a:r>
              <a:rPr lang="en-US" altLang="ko-KR" sz="1500" b="1" dirty="0">
                <a:latin typeface="바탕"/>
                <a:ea typeface="바탕"/>
              </a:rPr>
              <a:t>,,, </a:t>
            </a:r>
            <a:r>
              <a:rPr lang="ko-KR" altLang="en-US" sz="1500" b="1" dirty="0">
                <a:latin typeface="바탕"/>
                <a:ea typeface="바탕"/>
              </a:rPr>
              <a:t>및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4D7BF-5E55-464B-8267-D72C46B3A809}"/>
              </a:ext>
            </a:extLst>
          </p:cNvPr>
          <p:cNvSpPr txBox="1"/>
          <p:nvPr/>
        </p:nvSpPr>
        <p:spPr>
          <a:xfrm>
            <a:off x="6335932" y="3429000"/>
            <a:ext cx="159174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종류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B251F0-6D7B-4B8C-9A18-665109870DBD}"/>
              </a:ext>
            </a:extLst>
          </p:cNvPr>
          <p:cNvCxnSpPr>
            <a:cxnSpLocks/>
          </p:cNvCxnSpPr>
          <p:nvPr/>
        </p:nvCxnSpPr>
        <p:spPr>
          <a:xfrm>
            <a:off x="3550144" y="4873115"/>
            <a:ext cx="537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7E7C6E-DD47-4F9A-924B-2A87F21093FE}"/>
              </a:ext>
            </a:extLst>
          </p:cNvPr>
          <p:cNvSpPr txBox="1"/>
          <p:nvPr/>
        </p:nvSpPr>
        <p:spPr>
          <a:xfrm>
            <a:off x="5840901" y="4983895"/>
            <a:ext cx="3034440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별</a:t>
            </a:r>
            <a:r>
              <a:rPr lang="en-US" altLang="ko-KR" sz="1500" b="1" dirty="0">
                <a:latin typeface="바탕"/>
                <a:ea typeface="바탕"/>
              </a:rPr>
              <a:t>, </a:t>
            </a:r>
            <a:r>
              <a:rPr lang="ko-KR" altLang="en-US" sz="1500" b="1" dirty="0">
                <a:latin typeface="바탕"/>
                <a:ea typeface="바탕"/>
              </a:rPr>
              <a:t>사업부 별 자세한  역할소개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75153-0D74-42EF-BB34-0C7C7FC4B3BC}"/>
              </a:ext>
            </a:extLst>
          </p:cNvPr>
          <p:cNvGrpSpPr/>
          <p:nvPr/>
        </p:nvGrpSpPr>
        <p:grpSpPr>
          <a:xfrm>
            <a:off x="1265286" y="914400"/>
            <a:ext cx="4792680" cy="5859919"/>
            <a:chOff x="-2" y="1737046"/>
            <a:chExt cx="3281365" cy="4265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EBC22-0D57-4635-8AAA-0ABF4795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737046"/>
              <a:ext cx="3218551" cy="16919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848F94-3110-4E7C-B352-88B6F2FC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1722"/>
              <a:ext cx="3218551" cy="8588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49760-D40D-4D4E-8FAF-D85A7112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" y="4251646"/>
              <a:ext cx="3218551" cy="4437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04FE324-7F0E-4285-8BB0-A298AF35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695362"/>
              <a:ext cx="3218551" cy="2522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9CE0124-D039-4603-8E72-FB8E35B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5091668"/>
              <a:ext cx="3218551" cy="9106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2E3F80-ECBB-414E-A481-DAD84F29D670}"/>
              </a:ext>
            </a:extLst>
          </p:cNvPr>
          <p:cNvSpPr txBox="1"/>
          <p:nvPr/>
        </p:nvSpPr>
        <p:spPr>
          <a:xfrm>
            <a:off x="273606" y="1329268"/>
            <a:ext cx="741970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A2CC89-F6B2-482E-8332-80537E28A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1524290"/>
            <a:ext cx="4987818" cy="1343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70441E-A728-4B58-9B7B-DCD651CC1A83}"/>
              </a:ext>
            </a:extLst>
          </p:cNvPr>
          <p:cNvSpPr txBox="1"/>
          <p:nvPr/>
        </p:nvSpPr>
        <p:spPr>
          <a:xfrm>
            <a:off x="8728583" y="1177925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Foundry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18CCDF-124A-4E0C-B3CA-BD9C08B9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0" y="3369217"/>
            <a:ext cx="5445738" cy="110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133390-A6A1-460A-9D5C-F652CEC53B8A}"/>
              </a:ext>
            </a:extLst>
          </p:cNvPr>
          <p:cNvSpPr txBox="1"/>
          <p:nvPr/>
        </p:nvSpPr>
        <p:spPr>
          <a:xfrm>
            <a:off x="8910638" y="2958591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System LSI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A0D614-AD8D-4F56-956F-129466E5AE23}"/>
              </a:ext>
            </a:extLst>
          </p:cNvPr>
          <p:cNvGrpSpPr/>
          <p:nvPr/>
        </p:nvGrpSpPr>
        <p:grpSpPr>
          <a:xfrm>
            <a:off x="6971044" y="5085671"/>
            <a:ext cx="5044199" cy="1435899"/>
            <a:chOff x="3561277" y="4642538"/>
            <a:chExt cx="3225741" cy="92738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3D418B5-D9A8-4793-A986-99D595E0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66" y="4642538"/>
              <a:ext cx="3218552" cy="6017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CA3455-A256-460B-A399-7922D09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77" y="5299186"/>
              <a:ext cx="3074313" cy="27073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544DF9-25AD-4097-9EAA-BC6A9156C00B}"/>
              </a:ext>
            </a:extLst>
          </p:cNvPr>
          <p:cNvSpPr txBox="1"/>
          <p:nvPr/>
        </p:nvSpPr>
        <p:spPr>
          <a:xfrm>
            <a:off x="8973450" y="4694706"/>
            <a:ext cx="147588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종합기술원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FD684A-11A5-472C-AE3E-E5A9358CE13A}"/>
              </a:ext>
            </a:extLst>
          </p:cNvPr>
          <p:cNvCxnSpPr>
            <a:cxnSpLocks/>
          </p:cNvCxnSpPr>
          <p:nvPr/>
        </p:nvCxnSpPr>
        <p:spPr>
          <a:xfrm>
            <a:off x="6374205" y="1719311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57066-B849-406E-9F9D-A945C9509206}"/>
              </a:ext>
            </a:extLst>
          </p:cNvPr>
          <p:cNvGrpSpPr/>
          <p:nvPr/>
        </p:nvGrpSpPr>
        <p:grpSpPr>
          <a:xfrm>
            <a:off x="1112807" y="1491089"/>
            <a:ext cx="5314882" cy="2540354"/>
            <a:chOff x="6624639" y="1850464"/>
            <a:chExt cx="3543702" cy="16043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B781F4-ABD9-42D6-84D9-381102BF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1850464"/>
              <a:ext cx="3543702" cy="6093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5714F-D8E2-44DE-AF2F-9A942F75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313163"/>
              <a:ext cx="3184970" cy="5952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11309-294D-4ED0-94A1-1FFEDB69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839048"/>
              <a:ext cx="3218551" cy="61572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4442E6-BBB7-4F10-8F77-ADDC93373FB8}"/>
              </a:ext>
            </a:extLst>
          </p:cNvPr>
          <p:cNvSpPr txBox="1"/>
          <p:nvPr/>
        </p:nvSpPr>
        <p:spPr>
          <a:xfrm>
            <a:off x="2821365" y="1156543"/>
            <a:ext cx="167632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메모리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23C47-7AF3-4AF2-9963-EA03FD6D303A}"/>
              </a:ext>
            </a:extLst>
          </p:cNvPr>
          <p:cNvGrpSpPr/>
          <p:nvPr/>
        </p:nvGrpSpPr>
        <p:grpSpPr>
          <a:xfrm>
            <a:off x="7245514" y="1639736"/>
            <a:ext cx="4520916" cy="4978722"/>
            <a:chOff x="5900017" y="1514777"/>
            <a:chExt cx="3543702" cy="389132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4182F6-9C87-4A1D-92B4-57DC34A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1514777"/>
              <a:ext cx="3218552" cy="87360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919E10C-D5FE-4205-AA0E-2E0DA885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2388384"/>
              <a:ext cx="3543702" cy="127519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E53CA09-D4B8-4E77-8628-09FE28A7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3668271"/>
              <a:ext cx="3218552" cy="173783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F8E9F-61C7-4677-B0D2-58F4D0327F2A}"/>
              </a:ext>
            </a:extLst>
          </p:cNvPr>
          <p:cNvSpPr txBox="1"/>
          <p:nvPr/>
        </p:nvSpPr>
        <p:spPr>
          <a:xfrm>
            <a:off x="8617340" y="1156542"/>
            <a:ext cx="195864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생산기술연구소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2A30A-584B-4568-A8A0-36BCDEB1EF0E}"/>
              </a:ext>
            </a:extLst>
          </p:cNvPr>
          <p:cNvGrpSpPr/>
          <p:nvPr/>
        </p:nvGrpSpPr>
        <p:grpSpPr>
          <a:xfrm>
            <a:off x="1112807" y="4402047"/>
            <a:ext cx="4860643" cy="2241176"/>
            <a:chOff x="1112807" y="4402047"/>
            <a:chExt cx="4860643" cy="2241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19A069-5C92-412E-9391-CAAD818F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4402047"/>
              <a:ext cx="4860643" cy="11769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5703C6-8ABB-4CC2-9C76-6711FC3B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5579042"/>
              <a:ext cx="4719842" cy="106418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1CBB5F7-5340-4F1B-AB94-2BC05762A044}"/>
              </a:ext>
            </a:extLst>
          </p:cNvPr>
          <p:cNvSpPr txBox="1"/>
          <p:nvPr/>
        </p:nvSpPr>
        <p:spPr>
          <a:xfrm>
            <a:off x="2953745" y="4092456"/>
            <a:ext cx="16330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반도체 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E19700-5638-436A-9186-C788694FC5CB}"/>
              </a:ext>
            </a:extLst>
          </p:cNvPr>
          <p:cNvCxnSpPr>
            <a:cxnSpLocks/>
          </p:cNvCxnSpPr>
          <p:nvPr/>
        </p:nvCxnSpPr>
        <p:spPr>
          <a:xfrm>
            <a:off x="6539679" y="1730492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08552" y="187944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852806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 공부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083" y="1995111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059273" y="191467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782674" y="202478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782674" y="2953913"/>
            <a:ext cx="6430340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연구실 안전교육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Q&amp;A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8277" y="95316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12DD9-9410-44A2-BD05-E486E826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" y="1398687"/>
            <a:ext cx="7823798" cy="5004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0D5CE-3CFD-43C8-BD6B-D20F5BBB5614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389337-9E77-490A-B281-A45C60C6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09" y="2874619"/>
            <a:ext cx="5839691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FC7E723-AF29-43FA-A8A5-C50192566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3" y="3000695"/>
            <a:ext cx="2296175" cy="3613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47629" y="244703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제출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C7BE-3BB5-4EE9-977C-43284C3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101549"/>
            <a:ext cx="70199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00B28-0170-483D-9C51-3399AE7F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641480"/>
            <a:ext cx="706755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64B8E-22D1-44C8-8094-16206704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1" y="2181411"/>
            <a:ext cx="6972300" cy="51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A20B12-311D-4AF1-A590-D4BEB6124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" y="3247130"/>
            <a:ext cx="7220309" cy="33667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97115A-74B9-4A23-AE3D-1CEF867FD8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1" y="2996697"/>
            <a:ext cx="2298704" cy="363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7C269F-746E-402D-A968-269B3C6FC9D4}"/>
              </a:ext>
            </a:extLst>
          </p:cNvPr>
          <p:cNvSpPr txBox="1"/>
          <p:nvPr/>
        </p:nvSpPr>
        <p:spPr>
          <a:xfrm>
            <a:off x="147629" y="4969756"/>
            <a:ext cx="199189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보고서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9387" y="297118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4FE2-72C1-4302-AC0A-DC3DEC531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05" y="902035"/>
            <a:ext cx="4059687" cy="2839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424E3-88B0-4A9E-BE85-8C01F2E88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21" y="3429000"/>
            <a:ext cx="4059687" cy="309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F9E6A8-D65A-4102-B8D2-E92218DC0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7" y="487555"/>
            <a:ext cx="2559239" cy="37266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920BFC-34F3-44CB-A516-C4BFC4373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94" y="3741712"/>
            <a:ext cx="4374043" cy="2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2168126" y="293189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874274" y="3042001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972660" y="3563327"/>
            <a:ext cx="327919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,,,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PID control simulation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A2EC-5E18-45F5-8125-561D704C43C8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53267-1190-4A70-AE03-B72937FC1060}"/>
              </a:ext>
            </a:extLst>
          </p:cNvPr>
          <p:cNvSpPr/>
          <p:nvPr/>
        </p:nvSpPr>
        <p:spPr>
          <a:xfrm>
            <a:off x="7229635" y="2941147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B65971-F461-4ADC-93DA-A3DEBF3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60" y="3060210"/>
            <a:ext cx="2266950" cy="176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bandicam 2020-04-02 00-44-26-369 (2)">
            <a:hlinkClick r:id="" action="ppaction://media"/>
            <a:extLst>
              <a:ext uri="{FF2B5EF4-FFF2-40B4-BE49-F238E27FC236}">
                <a16:creationId xmlns:a16="http://schemas.microsoft.com/office/drawing/2014/main" id="{197BEB6B-9806-49C8-A790-D0C6950969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1523" y="2437233"/>
            <a:ext cx="6622350" cy="3725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663A1-2C07-41D9-9251-D0DDE47538B6}"/>
              </a:ext>
            </a:extLst>
          </p:cNvPr>
          <p:cNvSpPr/>
          <p:nvPr/>
        </p:nvSpPr>
        <p:spPr>
          <a:xfrm>
            <a:off x="2095500" y="5974248"/>
            <a:ext cx="100965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3E9177-AC4A-4C5B-8C77-31D2D6E6D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3" y="2674458"/>
            <a:ext cx="2436395" cy="30003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248BB3-6691-4081-9B48-67E66C4DE70C}"/>
              </a:ext>
            </a:extLst>
          </p:cNvPr>
          <p:cNvSpPr/>
          <p:nvPr/>
        </p:nvSpPr>
        <p:spPr>
          <a:xfrm>
            <a:off x="3556590" y="3984146"/>
            <a:ext cx="819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442904" y="1489034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 simulation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B60B5-0709-4B46-890D-37581806A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27" y="1355620"/>
            <a:ext cx="3390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45046A-ECCD-46DD-9D23-4464993B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569"/>
            <a:ext cx="1219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9A15-9816-4B82-91D9-F23327BD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" y="1142722"/>
            <a:ext cx="3400531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7637-A557-4769-8B27-3C1535A0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1" y="1142722"/>
            <a:ext cx="3512061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26E3E-12FF-408C-A8E3-0F8CCD8B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2" y="1142722"/>
            <a:ext cx="3596643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FF0D5C-0804-4D6A-BB71-BF70FDAE7F42}"/>
              </a:ext>
            </a:extLst>
          </p:cNvPr>
          <p:cNvSpPr txBox="1"/>
          <p:nvPr/>
        </p:nvSpPr>
        <p:spPr>
          <a:xfrm>
            <a:off x="8305608" y="6180591"/>
            <a:ext cx="3824069" cy="6219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http://www.riss.kr/search/detail/DetailView.do?p_mat_type=be54d9b8bc7cdb09&amp;control_no=7a2922164c3d942affe0bdc3ef48d419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319079" y="1073656"/>
            <a:ext cx="4787791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8BE0-7701-41BE-A46C-5A70B1B99D8F}"/>
              </a:ext>
            </a:extLst>
          </p:cNvPr>
          <p:cNvSpPr txBox="1"/>
          <p:nvPr/>
        </p:nvSpPr>
        <p:spPr>
          <a:xfrm>
            <a:off x="2879015" y="6120215"/>
            <a:ext cx="707366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출처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최성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/An Effective Inverse Kinematic Scheme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for Parametric Path Tracking of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Industrial Robots (2008)/pp. 17 ~ 19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266</Words>
  <Application>Microsoft Office PowerPoint</Application>
  <PresentationFormat>와이드스크린</PresentationFormat>
  <Paragraphs>60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바탕</vt:lpstr>
      <vt:lpstr>Arial</vt:lpstr>
      <vt:lpstr>나눔바른고딕 UltraLight</vt:lpstr>
      <vt:lpstr>나눔명조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223</cp:revision>
  <dcterms:created xsi:type="dcterms:W3CDTF">2017-08-05T06:01:22Z</dcterms:created>
  <dcterms:modified xsi:type="dcterms:W3CDTF">2020-04-02T09:20:01Z</dcterms:modified>
  <cp:version>1000.0000.01</cp:version>
</cp:coreProperties>
</file>