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-614" y="-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2020-01-07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0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92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50723" y="2104252"/>
            <a:ext cx="7035340" cy="2310828"/>
            <a:chOff x="330740" y="361948"/>
            <a:chExt cx="7035340" cy="2310828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6573361" cy="2289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GitHub</a:t>
              </a:r>
            </a:p>
            <a:p>
              <a:pPr lvl="0">
                <a:defRPr/>
              </a:pPr>
              <a:r>
                <a:rPr lang="ko-KR" altLang="en-US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사용법 기초 소개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0" y="361948"/>
              <a:ext cx="6779224" cy="22869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7200" b="1" spc="-300">
                  <a:solidFill>
                    <a:schemeClr val="accent1">
                      <a:alpha val="70000"/>
                    </a:schemeClr>
                  </a:solidFill>
                </a:rPr>
                <a:t>GitHub</a:t>
              </a:r>
            </a:p>
            <a:p>
              <a:pPr lvl="0">
                <a:defRPr/>
              </a:pP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 사용법 기초 소개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7113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003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158331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인터넷 이용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521934" cy="646401"/>
            <a:chOff x="1188881" y="351819"/>
            <a:chExt cx="15219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인터넷 이용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5219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677" y="1194022"/>
            <a:ext cx="2684562" cy="521424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41011" y="2335254"/>
            <a:ext cx="8163302" cy="2489052"/>
          </a:xfrm>
          <a:prstGeom prst="rect">
            <a:avLst/>
          </a:prstGeom>
        </p:spPr>
      </p:pic>
      <p:sp>
        <p:nvSpPr>
          <p:cNvPr id="44" name="TextBox 5"/>
          <p:cNvSpPr txBox="1"/>
          <p:nvPr/>
        </p:nvSpPr>
        <p:spPr>
          <a:xfrm>
            <a:off x="148165" y="888884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" name="TextBox 5"/>
          <p:cNvSpPr txBox="1"/>
          <p:nvPr/>
        </p:nvSpPr>
        <p:spPr>
          <a:xfrm>
            <a:off x="3835398" y="1517533"/>
            <a:ext cx="695751" cy="118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521934" cy="646401"/>
            <a:chOff x="1188881" y="351819"/>
            <a:chExt cx="15219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인터넷 이용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5219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8117" y="930787"/>
            <a:ext cx="6995766" cy="5927212"/>
          </a:xfrm>
          <a:prstGeom prst="rect">
            <a:avLst/>
          </a:prstGeom>
        </p:spPr>
      </p:pic>
      <p:sp>
        <p:nvSpPr>
          <p:cNvPr id="40" name="TextBox 5"/>
          <p:cNvSpPr txBox="1"/>
          <p:nvPr/>
        </p:nvSpPr>
        <p:spPr>
          <a:xfrm>
            <a:off x="1873248" y="1026467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521934" cy="646401"/>
            <a:chOff x="1188881" y="351819"/>
            <a:chExt cx="15219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인터넷 이용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5219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10765"/>
            <a:ext cx="7649251" cy="329007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8028" y="2155008"/>
            <a:ext cx="7513971" cy="4198983"/>
          </a:xfrm>
          <a:prstGeom prst="rect">
            <a:avLst/>
          </a:prstGeom>
        </p:spPr>
      </p:pic>
      <p:sp>
        <p:nvSpPr>
          <p:cNvPr id="43" name="TextBox 8"/>
          <p:cNvSpPr txBox="1"/>
          <p:nvPr/>
        </p:nvSpPr>
        <p:spPr>
          <a:xfrm>
            <a:off x="208263" y="4444989"/>
            <a:ext cx="3640003" cy="575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이름 변경</a:t>
            </a:r>
          </a:p>
        </p:txBody>
      </p:sp>
      <p:sp>
        <p:nvSpPr>
          <p:cNvPr id="44" name="TextBox 8"/>
          <p:cNvSpPr txBox="1"/>
          <p:nvPr/>
        </p:nvSpPr>
        <p:spPr>
          <a:xfrm>
            <a:off x="6845597" y="1749091"/>
            <a:ext cx="3640004" cy="57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삭제</a:t>
            </a:r>
          </a:p>
        </p:txBody>
      </p:sp>
      <p:cxnSp>
        <p:nvCxnSpPr>
          <p:cNvPr id="45" name="직선 연결선 30"/>
          <p:cNvCxnSpPr/>
          <p:nvPr/>
        </p:nvCxnSpPr>
        <p:spPr>
          <a:xfrm>
            <a:off x="9629450" y="2034051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30"/>
          <p:cNvCxnSpPr/>
          <p:nvPr/>
        </p:nvCxnSpPr>
        <p:spPr>
          <a:xfrm flipV="1">
            <a:off x="3720101" y="4249757"/>
            <a:ext cx="694389" cy="517023"/>
          </a:xfrm>
          <a:prstGeom prst="bentConnector3">
            <a:avLst>
              <a:gd name="adj1" fmla="val 97102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521934" cy="646401"/>
            <a:chOff x="1188881" y="351819"/>
            <a:chExt cx="15219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인터넷 이용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5219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2170" y="1110145"/>
            <a:ext cx="8767660" cy="5295994"/>
          </a:xfrm>
          <a:prstGeom prst="rect">
            <a:avLst/>
          </a:prstGeom>
        </p:spPr>
      </p:pic>
      <p:sp>
        <p:nvSpPr>
          <p:cNvPr id="44" name="TextBox 8"/>
          <p:cNvSpPr txBox="1"/>
          <p:nvPr/>
        </p:nvSpPr>
        <p:spPr>
          <a:xfrm>
            <a:off x="8198822" y="5247658"/>
            <a:ext cx="4292841" cy="570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나의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에 초대</a:t>
            </a:r>
          </a:p>
        </p:txBody>
      </p:sp>
      <p:cxnSp>
        <p:nvCxnSpPr>
          <p:cNvPr id="45" name="직선 연결선 30"/>
          <p:cNvCxnSpPr/>
          <p:nvPr/>
        </p:nvCxnSpPr>
        <p:spPr>
          <a:xfrm>
            <a:off x="9543829" y="4741720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521934" cy="646401"/>
            <a:chOff x="1188881" y="351819"/>
            <a:chExt cx="15219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인터넷 이용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5219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4840" y="1127560"/>
            <a:ext cx="6462319" cy="4602879"/>
          </a:xfrm>
          <a:prstGeom prst="rect">
            <a:avLst/>
          </a:prstGeom>
        </p:spPr>
      </p:pic>
      <p:sp>
        <p:nvSpPr>
          <p:cNvPr id="40" name="TextBox 8"/>
          <p:cNvSpPr txBox="1"/>
          <p:nvPr/>
        </p:nvSpPr>
        <p:spPr>
          <a:xfrm>
            <a:off x="4453034" y="5889793"/>
            <a:ext cx="4292844" cy="57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메일로 초대 수락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550509" cy="646401"/>
            <a:chOff x="1188881" y="351819"/>
            <a:chExt cx="1550509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인터넷 이용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55050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파일업로드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3552" y="1873718"/>
            <a:ext cx="9624894" cy="268247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3596" y="1250399"/>
            <a:ext cx="7484808" cy="4612289"/>
          </a:xfrm>
          <a:prstGeom prst="rect">
            <a:avLst/>
          </a:prstGeom>
        </p:spPr>
      </p:pic>
      <p:sp>
        <p:nvSpPr>
          <p:cNvPr id="47" name="TextBox 8"/>
          <p:cNvSpPr txBox="1"/>
          <p:nvPr/>
        </p:nvSpPr>
        <p:spPr>
          <a:xfrm>
            <a:off x="4046351" y="1004709"/>
            <a:ext cx="7032618" cy="57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파일 업로드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여러개 동시에 업로드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)</a:t>
            </a:r>
          </a:p>
        </p:txBody>
      </p:sp>
      <p:sp>
        <p:nvSpPr>
          <p:cNvPr id="48" name="TextBox 8"/>
          <p:cNvSpPr txBox="1"/>
          <p:nvPr/>
        </p:nvSpPr>
        <p:spPr>
          <a:xfrm>
            <a:off x="2579691" y="3429000"/>
            <a:ext cx="7032618" cy="57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3560284" cy="646401"/>
            <a:chOff x="1188881" y="351819"/>
            <a:chExt cx="35602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인터넷 이용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35602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파일 수정 및 수정 내역 확인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5450" y="1583096"/>
            <a:ext cx="9701101" cy="3924640"/>
          </a:xfrm>
          <a:prstGeom prst="rect">
            <a:avLst/>
          </a:prstGeom>
        </p:spPr>
      </p:pic>
      <p:sp>
        <p:nvSpPr>
          <p:cNvPr id="50" name="TextBox 8"/>
          <p:cNvSpPr txBox="1"/>
          <p:nvPr/>
        </p:nvSpPr>
        <p:spPr>
          <a:xfrm>
            <a:off x="7694084" y="3429000"/>
            <a:ext cx="4390304" cy="1064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편집 버튼 누른 후</a:t>
            </a:r>
          </a:p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코드 자유롭게 편집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3560284" cy="646401"/>
            <a:chOff x="1188881" y="351819"/>
            <a:chExt cx="35602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인터넷 이용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35602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파일 수정 및 수정 내역 확인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3470" y="1432747"/>
            <a:ext cx="6565059" cy="124718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034" y="2975280"/>
            <a:ext cx="11631932" cy="3083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3560284" cy="646401"/>
            <a:chOff x="1188881" y="351819"/>
            <a:chExt cx="35602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인터넷 이용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35602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파일 수정 및 수정 내역 확인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5450" y="1141921"/>
            <a:ext cx="9701101" cy="5357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2184" cy="358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97884" y="2790930"/>
            <a:ext cx="10613544" cy="1874415"/>
            <a:chOff x="212650" y="3206556"/>
            <a:chExt cx="10613544" cy="1874415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42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GitHub 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란</a:t>
              </a: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?</a:t>
              </a: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사용 매체 종류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5" y="3599352"/>
              <a:ext cx="3541394" cy="14816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Repository</a:t>
              </a: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파일 업로드 </a:t>
              </a: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파일 수정 및 수정 내역 확인</a:t>
              </a: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Comment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 확인 및 작성</a:t>
              </a: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중요한 부분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0" y="3206556"/>
              <a:ext cx="1831414" cy="359940"/>
              <a:chOff x="212650" y="3255886"/>
              <a:chExt cx="1831414" cy="3599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0" y="3255885"/>
                <a:ext cx="570939" cy="3599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001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2" y="3255885"/>
                <a:ext cx="1286072" cy="3599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pc="-150">
                    <a:solidFill>
                      <a:schemeClr val="bg1"/>
                    </a:solidFill>
                  </a:rPr>
                  <a:t>GitHub</a:t>
                </a:r>
                <a:r>
                  <a:rPr lang="ko-KR" altLang="en-US" spc="-150">
                    <a:solidFill>
                      <a:schemeClr val="bg1"/>
                    </a:solidFill>
                  </a:rPr>
                  <a:t>  소개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6" y="3206556"/>
              <a:ext cx="1839838" cy="359940"/>
              <a:chOff x="2356876" y="3206556"/>
              <a:chExt cx="1839838" cy="35994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6" y="3206555"/>
                <a:ext cx="573013" cy="3599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002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8" y="3206555"/>
                <a:ext cx="1294496" cy="3599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설치 및 가입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0" y="3206556"/>
              <a:ext cx="1791209" cy="359940"/>
              <a:chOff x="4952426" y="3207821"/>
              <a:chExt cx="1791209" cy="35994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6" y="3207820"/>
                <a:ext cx="572009" cy="3599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003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8" y="3207820"/>
                <a:ext cx="1245867" cy="3599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인터넷 이용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63" y="3206556"/>
              <a:ext cx="1886185" cy="359940"/>
              <a:chOff x="6956205" y="3236651"/>
              <a:chExt cx="1886185" cy="35994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5" y="3236650"/>
                <a:ext cx="571732" cy="3599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004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6" y="3236650"/>
                <a:ext cx="1340844" cy="359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pc="-150">
                    <a:solidFill>
                      <a:schemeClr val="bg1"/>
                    </a:solidFill>
                  </a:rPr>
                  <a:t>Desktop </a:t>
                </a:r>
                <a:r>
                  <a:rPr lang="ko-KR" altLang="en-US" spc="-150">
                    <a:solidFill>
                      <a:schemeClr val="bg1"/>
                    </a:solidFill>
                  </a:rPr>
                  <a:t>이용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6434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설치 방법</a:t>
              </a: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가입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799" y="3622817"/>
              <a:ext cx="3541394" cy="919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PC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와 </a:t>
              </a: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Desktop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 연결</a:t>
              </a: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Putsh 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 </a:t>
              </a: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&amp; 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 </a:t>
              </a: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Pull</a:t>
              </a: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파일 업로드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931634" cy="646401"/>
            <a:chOff x="1188881" y="351819"/>
            <a:chExt cx="29316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인터넷 이용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9316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comment</a:t>
              </a:r>
              <a:r>
                <a:rPr lang="ko-KR" altLang="en-US" sz="2200"/>
                <a:t> 확인 및 작성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578" y="1089054"/>
            <a:ext cx="7811176" cy="4214225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0611" y="4342903"/>
            <a:ext cx="6789695" cy="2051654"/>
          </a:xfrm>
          <a:prstGeom prst="rect">
            <a:avLst/>
          </a:prstGeom>
        </p:spPr>
      </p:pic>
      <p:sp>
        <p:nvSpPr>
          <p:cNvPr id="56" name="TextBox 8"/>
          <p:cNvSpPr txBox="1"/>
          <p:nvPr/>
        </p:nvSpPr>
        <p:spPr>
          <a:xfrm>
            <a:off x="4078101" y="1639708"/>
            <a:ext cx="7477118" cy="570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특정 코드에 직접적인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comment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작성 가능</a:t>
            </a:r>
          </a:p>
        </p:txBody>
      </p:sp>
      <p:sp>
        <p:nvSpPr>
          <p:cNvPr id="57" name="TextBox 8"/>
          <p:cNvSpPr txBox="1"/>
          <p:nvPr/>
        </p:nvSpPr>
        <p:spPr>
          <a:xfrm>
            <a:off x="550333" y="5252859"/>
            <a:ext cx="7477118" cy="576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전체 코드에 대한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comment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작성도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</a:p>
        </p:txBody>
      </p:sp>
      <p:cxnSp>
        <p:nvCxnSpPr>
          <p:cNvPr id="58" name="직선 연결선 30"/>
          <p:cNvCxnSpPr/>
          <p:nvPr/>
        </p:nvCxnSpPr>
        <p:spPr>
          <a:xfrm>
            <a:off x="7735032" y="1197968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30"/>
          <p:cNvCxnSpPr/>
          <p:nvPr/>
        </p:nvCxnSpPr>
        <p:spPr>
          <a:xfrm rot="10800000" flipV="1">
            <a:off x="4201590" y="4804834"/>
            <a:ext cx="1259411" cy="558550"/>
          </a:xfrm>
          <a:prstGeom prst="bentConnector3">
            <a:avLst>
              <a:gd name="adj1" fmla="val 10171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931634" cy="646401"/>
            <a:chOff x="1188881" y="351819"/>
            <a:chExt cx="29316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인터넷 이용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9316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comment</a:t>
              </a:r>
              <a:r>
                <a:rPr lang="ko-KR" altLang="en-US" sz="2200"/>
                <a:t> 확인 및 작성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5661" y="1224135"/>
            <a:ext cx="5167926" cy="5029808"/>
          </a:xfrm>
          <a:prstGeom prst="rect">
            <a:avLst/>
          </a:prstGeom>
        </p:spPr>
      </p:pic>
      <p:sp>
        <p:nvSpPr>
          <p:cNvPr id="58" name="TextBox 8"/>
          <p:cNvSpPr txBox="1"/>
          <p:nvPr/>
        </p:nvSpPr>
        <p:spPr>
          <a:xfrm>
            <a:off x="4714882" y="3069764"/>
            <a:ext cx="7477118" cy="1071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특정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의 모든 대화의 알람을 받고 싶은 경우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watching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으로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설정하기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</a:p>
        </p:txBody>
      </p:sp>
      <p:cxnSp>
        <p:nvCxnSpPr>
          <p:cNvPr id="59" name="직선 연결선 30"/>
          <p:cNvCxnSpPr/>
          <p:nvPr/>
        </p:nvCxnSpPr>
        <p:spPr>
          <a:xfrm>
            <a:off x="5703032" y="2616135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931634" cy="646401"/>
            <a:chOff x="1188881" y="351819"/>
            <a:chExt cx="29316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인터넷 이용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9316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comment</a:t>
              </a:r>
              <a:r>
                <a:rPr lang="ko-KR" altLang="en-US" sz="2200"/>
                <a:t> 확인 및 작성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746" y="1180905"/>
            <a:ext cx="6210838" cy="224809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98070" y="3429000"/>
            <a:ext cx="8222692" cy="2842506"/>
          </a:xfrm>
          <a:prstGeom prst="rect">
            <a:avLst/>
          </a:prstGeom>
        </p:spPr>
      </p:pic>
      <p:sp>
        <p:nvSpPr>
          <p:cNvPr id="58" name="TextBox 8"/>
          <p:cNvSpPr txBox="1"/>
          <p:nvPr/>
        </p:nvSpPr>
        <p:spPr>
          <a:xfrm>
            <a:off x="4111631" y="2159597"/>
            <a:ext cx="7477118" cy="572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메일로 통해서 바로 사이트 접속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190750" y="3037416"/>
            <a:ext cx="1037166" cy="2222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883884" cy="646401"/>
            <a:chOff x="1188881" y="351819"/>
            <a:chExt cx="18838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인터넷 이용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8838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중요한 부분</a:t>
              </a:r>
              <a:r>
                <a:rPr lang="en-US" altLang="ko-KR" sz="2200"/>
                <a:t>^^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7717" y="1684738"/>
            <a:ext cx="8936566" cy="4750821"/>
          </a:xfrm>
          <a:prstGeom prst="rect">
            <a:avLst/>
          </a:prstGeom>
        </p:spPr>
      </p:pic>
      <p:sp>
        <p:nvSpPr>
          <p:cNvPr id="64" name="TextBox 8"/>
          <p:cNvSpPr txBox="1"/>
          <p:nvPr/>
        </p:nvSpPr>
        <p:spPr>
          <a:xfrm>
            <a:off x="7318381" y="3057221"/>
            <a:ext cx="3571868" cy="57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최대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2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명까지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</a:p>
        </p:txBody>
      </p:sp>
      <p:cxnSp>
        <p:nvCxnSpPr>
          <p:cNvPr id="65" name="직선 연결선 30"/>
          <p:cNvCxnSpPr/>
          <p:nvPr/>
        </p:nvCxnSpPr>
        <p:spPr>
          <a:xfrm flipV="1">
            <a:off x="6096000" y="3279807"/>
            <a:ext cx="1100666" cy="298384"/>
          </a:xfrm>
          <a:prstGeom prst="bentConnector3">
            <a:avLst>
              <a:gd name="adj1" fmla="val 846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8"/>
          <p:cNvSpPr txBox="1"/>
          <p:nvPr/>
        </p:nvSpPr>
        <p:spPr>
          <a:xfrm>
            <a:off x="2867030" y="554229"/>
            <a:ext cx="7646452" cy="1063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특정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에서 모든 활동에 대해</a:t>
            </a:r>
          </a:p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메일을 받고싶을 경우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264759" cy="646401"/>
            <a:chOff x="1188881" y="351819"/>
            <a:chExt cx="1264759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인터넷 이용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73135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기타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898" y="1196146"/>
            <a:ext cx="9960204" cy="4465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7113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004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396456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Desktop</a:t>
            </a: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 이용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2569684" cy="646401"/>
            <a:chOff x="1188881" y="351819"/>
            <a:chExt cx="2569684" cy="646401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004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25696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PC</a:t>
              </a:r>
              <a:r>
                <a:rPr lang="ko-KR" altLang="en-US" sz="2200"/>
                <a:t>와 </a:t>
              </a:r>
              <a:r>
                <a:rPr lang="en-US" altLang="ko-KR" sz="2200"/>
                <a:t>Desktop </a:t>
              </a:r>
              <a:r>
                <a:rPr lang="ko-KR" altLang="en-US" sz="2200"/>
                <a:t>연결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1636234" cy="646401"/>
            <a:chOff x="1188881" y="351819"/>
            <a:chExt cx="1636234" cy="646401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004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6362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Push &amp; Pull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1626709" cy="646401"/>
            <a:chOff x="1188881" y="351819"/>
            <a:chExt cx="1626709" cy="646401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004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62670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파일 업로드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78329" y="2691907"/>
            <a:ext cx="7035341" cy="1207204"/>
            <a:chOff x="330739" y="361948"/>
            <a:chExt cx="7035341" cy="1207204"/>
          </a:xfrm>
        </p:grpSpPr>
        <p:sp>
          <p:nvSpPr>
            <p:cNvPr id="7" name="TextBox 6"/>
            <p:cNvSpPr txBox="1"/>
            <p:nvPr/>
          </p:nvSpPr>
          <p:spPr>
            <a:xfrm>
              <a:off x="792719" y="383616"/>
              <a:ext cx="6573362" cy="118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감사합니다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39" y="361948"/>
              <a:ext cx="4647336" cy="1186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 감사합니다</a:t>
              </a:r>
              <a:endParaRPr lang="en-US" altLang="ko-KR" sz="7200" b="1" spc="-30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001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186906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GitHub </a:t>
            </a: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6357" y="3140770"/>
            <a:ext cx="1543057" cy="576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2"/>
                </a:solidFill>
              </a:rPr>
              <a:t>GitHub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560034" cy="646401"/>
            <a:chOff x="1188881" y="351819"/>
            <a:chExt cx="1560034" cy="646401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293334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001 GitHub </a:t>
              </a:r>
              <a:r>
                <a:rPr lang="ko-KR" altLang="en-US" sz="1200"/>
                <a:t>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5600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GitHub </a:t>
              </a:r>
              <a:r>
                <a:rPr lang="ko-KR" altLang="en-US" sz="2200"/>
                <a:t>란</a:t>
              </a:r>
              <a:r>
                <a:rPr lang="en-US" altLang="ko-KR" sz="2200"/>
                <a:t>?</a:t>
              </a: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2244" y="2172969"/>
            <a:ext cx="3290994" cy="3290994"/>
          </a:xfrm>
          <a:prstGeom prst="rect">
            <a:avLst/>
          </a:prstGeom>
        </p:spPr>
      </p:pic>
      <p:sp>
        <p:nvSpPr>
          <p:cNvPr id="33" name="TextBox 24"/>
          <p:cNvSpPr txBox="1"/>
          <p:nvPr/>
        </p:nvSpPr>
        <p:spPr>
          <a:xfrm>
            <a:off x="6381113" y="3832767"/>
            <a:ext cx="4178536" cy="413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>
                <a:solidFill>
                  <a:schemeClr val="tx2"/>
                </a:solidFill>
              </a:rPr>
              <a:t>GitHub</a:t>
            </a:r>
            <a:r>
              <a:rPr lang="ko-KR" altLang="en-US" sz="1050">
                <a:solidFill>
                  <a:schemeClr val="tx2"/>
                </a:solidFill>
              </a:rPr>
              <a:t>란 친구</a:t>
            </a:r>
            <a:r>
              <a:rPr lang="en-US" altLang="ko-KR" sz="1050">
                <a:solidFill>
                  <a:schemeClr val="tx2"/>
                </a:solidFill>
              </a:rPr>
              <a:t>,</a:t>
            </a:r>
            <a:r>
              <a:rPr lang="ko-KR" altLang="en-US" sz="1050">
                <a:solidFill>
                  <a:schemeClr val="tx2"/>
                </a:solidFill>
              </a:rPr>
              <a:t> 동료는 물론 낯선 사람과 함께 코드를 공유하고자 만든 </a:t>
            </a:r>
            <a:r>
              <a:rPr lang="en-US" altLang="ko-KR" sz="1050">
                <a:solidFill>
                  <a:schemeClr val="tx2"/>
                </a:solidFill>
              </a:rPr>
              <a:t>Git repository</a:t>
            </a:r>
            <a:r>
              <a:rPr lang="ko-KR" altLang="en-US" sz="1050">
                <a:solidFill>
                  <a:schemeClr val="tx2"/>
                </a:solidFill>
              </a:rPr>
              <a:t>의 호스팅 서비스입니다</a:t>
            </a:r>
            <a:r>
              <a:rPr lang="en-US" altLang="ko-KR" sz="105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39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13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42" name="그룹 14"/>
          <p:cNvGrpSpPr/>
          <p:nvPr/>
        </p:nvGrpSpPr>
        <p:grpSpPr>
          <a:xfrm>
            <a:off x="1188881" y="351819"/>
            <a:ext cx="1969609" cy="646401"/>
            <a:chOff x="1188881" y="351819"/>
            <a:chExt cx="1969609" cy="646401"/>
          </a:xfrm>
        </p:grpSpPr>
        <p:sp>
          <p:nvSpPr>
            <p:cNvPr id="43" name="TextBox 17"/>
            <p:cNvSpPr txBox="1"/>
            <p:nvPr/>
          </p:nvSpPr>
          <p:spPr>
            <a:xfrm>
              <a:off x="1188881" y="351819"/>
              <a:ext cx="1293334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001 GitHub </a:t>
              </a:r>
              <a:r>
                <a:rPr lang="ko-KR" altLang="en-US" sz="1200"/>
                <a:t>소개</a:t>
              </a: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188881" y="581361"/>
              <a:ext cx="196960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사용 매체 종류</a:t>
              </a: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6355" y="1114273"/>
            <a:ext cx="4699289" cy="246712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5371" y="4103742"/>
            <a:ext cx="4520629" cy="150687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73016" y="3764836"/>
            <a:ext cx="2517288" cy="2517288"/>
          </a:xfrm>
          <a:prstGeom prst="rect">
            <a:avLst/>
          </a:prstGeom>
        </p:spPr>
      </p:pic>
      <p:grpSp>
        <p:nvGrpSpPr>
          <p:cNvPr id="73" name="그룹 12"/>
          <p:cNvGrpSpPr/>
          <p:nvPr/>
        </p:nvGrpSpPr>
        <p:grpSpPr>
          <a:xfrm>
            <a:off x="9562990" y="4265346"/>
            <a:ext cx="2362992" cy="714324"/>
            <a:chOff x="102323" y="3738357"/>
            <a:chExt cx="2362992" cy="714324"/>
          </a:xfrm>
        </p:grpSpPr>
        <p:sp>
          <p:nvSpPr>
            <p:cNvPr id="74" name="TextBox 13"/>
            <p:cNvSpPr txBox="1"/>
            <p:nvPr/>
          </p:nvSpPr>
          <p:spPr>
            <a:xfrm>
              <a:off x="102323" y="3738357"/>
              <a:ext cx="1834625" cy="4508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2"/>
                  </a:solidFill>
                </a:rPr>
                <a:t>아 그렇구나</a:t>
              </a:r>
              <a:r>
                <a:rPr lang="en-US" altLang="ko-KR" sz="2400">
                  <a:solidFill>
                    <a:schemeClr val="tx2"/>
                  </a:solidFill>
                </a:rPr>
                <a:t>;</a:t>
              </a:r>
            </a:p>
          </p:txBody>
        </p:sp>
        <p:sp>
          <p:nvSpPr>
            <p:cNvPr id="75" name="TextBox 14"/>
            <p:cNvSpPr txBox="1"/>
            <p:nvPr/>
          </p:nvSpPr>
          <p:spPr>
            <a:xfrm>
              <a:off x="102323" y="4231726"/>
              <a:ext cx="2362992" cy="220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900">
                  <a:solidFill>
                    <a:schemeClr val="tx2"/>
                  </a:solidFill>
                </a:rPr>
                <a:t>(Git bash </a:t>
              </a:r>
              <a:r>
                <a:rPr lang="ko-KR" altLang="en-US" sz="900">
                  <a:solidFill>
                    <a:schemeClr val="tx2"/>
                  </a:solidFill>
                </a:rPr>
                <a:t>입니다</a:t>
              </a:r>
              <a:r>
                <a:rPr lang="en-US" altLang="ko-KR" sz="900">
                  <a:solidFill>
                    <a:schemeClr val="tx2"/>
                  </a:solidFill>
                </a:rPr>
                <a:t>)</a:t>
              </a:r>
            </a:p>
          </p:txBody>
        </p:sp>
      </p:grpSp>
      <p:cxnSp>
        <p:nvCxnSpPr>
          <p:cNvPr id="76" name="직선 연결선 30"/>
          <p:cNvCxnSpPr/>
          <p:nvPr/>
        </p:nvCxnSpPr>
        <p:spPr>
          <a:xfrm>
            <a:off x="8287809" y="448368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49402" y="3312645"/>
            <a:ext cx="3492168" cy="746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7113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002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263106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설치 및 가입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50484" cy="646401"/>
            <a:chOff x="1188881" y="351819"/>
            <a:chExt cx="13504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312384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설치 및 가입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504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설치 방법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6973"/>
            <a:ext cx="12192000" cy="4967592"/>
          </a:xfrm>
          <a:prstGeom prst="rect">
            <a:avLst/>
          </a:prstGeom>
        </p:spPr>
      </p:pic>
      <p:sp>
        <p:nvSpPr>
          <p:cNvPr id="39" name="TextBox 8"/>
          <p:cNvSpPr txBox="1"/>
          <p:nvPr/>
        </p:nvSpPr>
        <p:spPr>
          <a:xfrm>
            <a:off x="3884751" y="994746"/>
            <a:ext cx="8307249" cy="5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desktop.github.com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접속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주소창 검색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)</a:t>
            </a:r>
          </a:p>
        </p:txBody>
      </p:sp>
      <p:sp>
        <p:nvSpPr>
          <p:cNvPr id="40" name="TextBox 8"/>
          <p:cNvSpPr txBox="1"/>
          <p:nvPr/>
        </p:nvSpPr>
        <p:spPr>
          <a:xfrm>
            <a:off x="5821166" y="5638551"/>
            <a:ext cx="6074168" cy="57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다운로드 버튼 클릭 및 다운로드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</a:p>
        </p:txBody>
      </p:sp>
      <p:cxnSp>
        <p:nvCxnSpPr>
          <p:cNvPr id="42" name="직선 연결선 30"/>
          <p:cNvCxnSpPr>
            <a:endCxn id="40" idx="0"/>
          </p:cNvCxnSpPr>
          <p:nvPr/>
        </p:nvCxnSpPr>
        <p:spPr>
          <a:xfrm>
            <a:off x="7555116" y="5113802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30"/>
          <p:cNvCxnSpPr>
            <a:endCxn id="39" idx="1"/>
          </p:cNvCxnSpPr>
          <p:nvPr/>
        </p:nvCxnSpPr>
        <p:spPr>
          <a:xfrm flipV="1">
            <a:off x="2145568" y="1282233"/>
            <a:ext cx="1739183" cy="575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12384" cy="646401"/>
            <a:chOff x="1188881" y="351819"/>
            <a:chExt cx="13123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312384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설치 및 가입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73135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가입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21703"/>
            <a:ext cx="12192000" cy="5166009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3503751" y="1026496"/>
            <a:ext cx="8307249" cy="5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github.com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접속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주소창 검색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)</a:t>
            </a:r>
          </a:p>
        </p:txBody>
      </p:sp>
      <p:cxnSp>
        <p:nvCxnSpPr>
          <p:cNvPr id="35" name="직선 연결선 30"/>
          <p:cNvCxnSpPr/>
          <p:nvPr/>
        </p:nvCxnSpPr>
        <p:spPr>
          <a:xfrm flipV="1">
            <a:off x="1764568" y="1313983"/>
            <a:ext cx="1739183" cy="575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8"/>
          <p:cNvSpPr txBox="1"/>
          <p:nvPr/>
        </p:nvSpPr>
        <p:spPr>
          <a:xfrm>
            <a:off x="1604400" y="5702051"/>
            <a:ext cx="6074168" cy="57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sign up for GitHub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버튼 클릭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</a:p>
        </p:txBody>
      </p:sp>
      <p:cxnSp>
        <p:nvCxnSpPr>
          <p:cNvPr id="37" name="직선 연결선 30"/>
          <p:cNvCxnSpPr/>
          <p:nvPr/>
        </p:nvCxnSpPr>
        <p:spPr>
          <a:xfrm rot="10800000" flipV="1">
            <a:off x="5953826" y="5312834"/>
            <a:ext cx="1570924" cy="452729"/>
          </a:xfrm>
          <a:prstGeom prst="bentConnector3">
            <a:avLst>
              <a:gd name="adj1" fmla="val 10017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12384" cy="646401"/>
            <a:chOff x="1188881" y="351819"/>
            <a:chExt cx="13123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312384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설치 및 가입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73135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가입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3049390" y="5947585"/>
            <a:ext cx="6709168" cy="575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가입 정보 입력 후 완료하면 가입 끝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~!</a:t>
            </a:r>
          </a:p>
        </p:txBody>
      </p:sp>
      <p:cxnSp>
        <p:nvCxnSpPr>
          <p:cNvPr id="37" name="직선 연결선 30"/>
          <p:cNvCxnSpPr/>
          <p:nvPr/>
        </p:nvCxnSpPr>
        <p:spPr>
          <a:xfrm rot="10800000" flipV="1">
            <a:off x="5953826" y="5312834"/>
            <a:ext cx="1570924" cy="452729"/>
          </a:xfrm>
          <a:prstGeom prst="bentConnector3">
            <a:avLst>
              <a:gd name="adj1" fmla="val 10017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5278" y="841796"/>
            <a:ext cx="6321444" cy="5174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사용자 지정</PresentationFormat>
  <Paragraphs>155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조경현</cp:lastModifiedBy>
  <cp:revision>211</cp:revision>
  <dcterms:created xsi:type="dcterms:W3CDTF">2015-01-21T11:35:38Z</dcterms:created>
  <dcterms:modified xsi:type="dcterms:W3CDTF">2020-01-07T08:39:31Z</dcterms:modified>
  <cp:version>1000.0000.01</cp:version>
</cp:coreProperties>
</file>