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1" r:id="rId3"/>
    <p:sldId id="293" r:id="rId4"/>
    <p:sldId id="294" r:id="rId5"/>
    <p:sldId id="299" r:id="rId6"/>
    <p:sldId id="257" r:id="rId7"/>
    <p:sldId id="284" r:id="rId8"/>
    <p:sldId id="295" r:id="rId9"/>
    <p:sldId id="272" r:id="rId10"/>
    <p:sldId id="297" r:id="rId11"/>
    <p:sldId id="298" r:id="rId12"/>
    <p:sldId id="296" r:id="rId13"/>
    <p:sldId id="26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0">
          <p15:clr>
            <a:srgbClr val="A4A3A4"/>
          </p15:clr>
        </p15:guide>
        <p15:guide id="2" pos="210">
          <p15:clr>
            <a:srgbClr val="A4A3A4"/>
          </p15:clr>
        </p15:guide>
        <p15:guide id="3" pos="74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0" y="96"/>
      </p:cViewPr>
      <p:guideLst>
        <p:guide orient="horz" pos="980"/>
        <p:guide pos="210"/>
        <p:guide pos="74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10:00:25.466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3344 257,'0'0</inkml:trace>
  <inkml:trace contextRef="#ctx0" brushRef="#br0" timeOffset="862.99">3647 47,'0'0</inkml:trace>
  <inkml:trace contextRef="#ctx0" brushRef="#br0" timeOffset="1205.31">3647 47,'0'0</inkml:trace>
  <inkml:trace contextRef="#ctx0" brushRef="#br0" timeOffset="1551.48">3647 47,'0'0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10:00:25.466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3344 257,'0'0</inkml:trace>
  <inkml:trace contextRef="#ctx0" brushRef="#br0" timeOffset="862.99">3647 47,'0'0</inkml:trace>
  <inkml:trace contextRef="#ctx0" brushRef="#br0" timeOffset="1205.31">3647 47,'0'0</inkml:trace>
  <inkml:trace contextRef="#ctx0" brushRef="#br0" timeOffset="1551.48">3647 47,'0'0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5A10A-2307-427F-92BE-634C2CA4C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1531C4-6760-4BD1-A89B-2E5C36831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F4E38-695C-48B8-B8BD-8D11069C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F2F34-CAE4-4A1A-B721-E2B122D8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552DD-4B03-4824-A8DD-309DDF83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6D90D-B758-49AE-853D-66855949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F75D2-6250-4812-A51B-DF523E1D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10D7E-A121-4AEE-8753-2ADD89ED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188E0-E00E-41C8-9A41-4842FF37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EDFF2-E456-46A7-A1B8-931CB342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5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E6B63C-D9E7-42DA-A3C6-EBB502650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5D955A-355F-4EEB-AB9B-A6E85BF81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441FD-A8EA-4A76-8B62-EF9DCDCE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E8ED3-1A27-4CF0-9605-DB8A5597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43F80-2393-4EA2-80DB-58A401A5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9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728B5-458D-4246-B240-DA2FE5F2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5C19E-A925-448D-A539-5EBBEB68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6AB77-DE28-4230-A50C-F04E3B6E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A3460-A3AE-4A06-8090-6195745F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9E355-376A-4DC3-A15B-76E4EFEF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9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32953-1178-435E-919B-897EE07C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BDBEB-BC88-42D8-9969-F410D1D74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378E3-7151-41B5-9B12-0CF8BFB0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E0475-CA36-40D7-A6CC-C605E70D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C3DA8-74EE-47EA-BE96-7D77E79A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2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4C985-A73B-40AD-B9BE-6D29C851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A918E-36EA-4504-A493-46F1CF829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77D972-8064-4612-9A8D-77F1BF3E7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CC4AA-290F-478A-A9F1-44462A00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A4D96-708D-4144-A9E0-A04FC61F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32175-BB9A-4A1F-9019-9FB3B4DA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9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C038E-681B-41E1-AF8A-1FDC8C9A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F8D2D-B382-4DEE-92A4-F6B569C8A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3C148-0901-4C6D-A3C8-59D62EA1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4456C4-2013-40E8-9B88-C8D42F9EB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327D6-FDEE-498F-AA09-9E04A47AB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E852C3-942F-4564-BFDC-DCB605AC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F1EA2F-732A-465E-B236-198A144C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19959C-F81F-44E1-A0C7-29F44281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7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53EE2-DD89-4AAE-A975-655D525D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542DCE-AADD-4094-8090-7FD007A6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C1C91C-1C2A-4867-AE77-BDB3A735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88546A-57C2-43C4-998E-EC8B7B0B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7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6CE19-21DD-4136-8484-DFD4265E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0AAB21-17C6-4D6D-9843-0DEC3C09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1EA24-8AEC-4473-B33D-39C74245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0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015EB-4695-4980-B5D1-A4C2A3E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B3E54-66B4-434E-B3CB-F11F40DD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776E5-40C5-49F7-AAA5-BB7D09FD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F45FE-8805-40A7-BBE3-E7C4E96A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295EC-074E-4CBA-B46D-2B7A8F1A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E9531-9441-4C05-8C72-3C196CF9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6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C9769-654F-43CC-8F95-46BC69BA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1867F7-C468-47F8-9FD5-A70B89884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79EA7-33C1-4549-96F4-4565A3C1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703BA-1BD2-46F0-8A8D-E4DE7F31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F4BC6-CEDC-4F74-A5D6-3D86AED3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90BB6D-6B3A-4B61-9664-F345C287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9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431897-9374-4264-A6D6-D3C46A3F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20C00-0707-4843-A4FB-1FBD70219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A07EF-8702-4C16-9B8A-4CCF63E76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D109A-7631-4C0B-B20B-F4692F3F6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49518-3F93-4962-B30E-6024F3ABB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9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7.JPG"/><Relationship Id="rId7" Type="http://schemas.openxmlformats.org/officeDocument/2006/relationships/image" Target="../media/image31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10" Type="http://schemas.openxmlformats.org/officeDocument/2006/relationships/image" Target="../media/image34.JPG"/><Relationship Id="rId4" Type="http://schemas.openxmlformats.org/officeDocument/2006/relationships/image" Target="../media/image28.JPG"/><Relationship Id="rId9" Type="http://schemas.openxmlformats.org/officeDocument/2006/relationships/image" Target="../media/image33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G"/><Relationship Id="rId3" Type="http://schemas.openxmlformats.org/officeDocument/2006/relationships/image" Target="../media/image36.JPG"/><Relationship Id="rId7" Type="http://schemas.openxmlformats.org/officeDocument/2006/relationships/image" Target="../media/image40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4" Type="http://schemas.openxmlformats.org/officeDocument/2006/relationships/image" Target="../media/image37.JPG"/><Relationship Id="rId9" Type="http://schemas.openxmlformats.org/officeDocument/2006/relationships/image" Target="../media/image4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iss.kr/search/detail/DetailView.do?p_mat_type=be54d9b8bc7cdb09&amp;control_no=7a2922164c3d942affe0bdc3ef48d419" TargetMode="External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20.png"/><Relationship Id="rId7" Type="http://schemas.openxmlformats.org/officeDocument/2006/relationships/image" Target="../media/image21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11" Type="http://schemas.openxmlformats.org/officeDocument/2006/relationships/image" Target="../media/image25.jpeg"/><Relationship Id="rId5" Type="http://schemas.openxmlformats.org/officeDocument/2006/relationships/customXml" Target="../ink/ink1.xml"/><Relationship Id="rId10" Type="http://schemas.openxmlformats.org/officeDocument/2006/relationships/image" Target="../media/image24.JPG"/><Relationship Id="rId4" Type="http://schemas.openxmlformats.org/officeDocument/2006/relationships/hyperlink" Target="http://samsung-dsrecruit.com/index.php" TargetMode="External"/><Relationship Id="rId9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A8682B1-8307-44E6-AD54-2C1888BE5E1C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10087" y="3194876"/>
            <a:ext cx="317182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0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연구실 활동 보고서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35581" y="5031202"/>
            <a:ext cx="64728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체"/>
                <a:ea typeface="바탕체"/>
              </a:rPr>
              <a:t>조은영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181A70-39DC-4A07-9BF5-A9364E2A8597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2020.03.26(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)~2020.04.01(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2A75153-0D74-42EF-BB34-0C7C7FC4B3BC}"/>
              </a:ext>
            </a:extLst>
          </p:cNvPr>
          <p:cNvGrpSpPr/>
          <p:nvPr/>
        </p:nvGrpSpPr>
        <p:grpSpPr>
          <a:xfrm>
            <a:off x="1265286" y="914400"/>
            <a:ext cx="4792680" cy="5859919"/>
            <a:chOff x="-2" y="1737046"/>
            <a:chExt cx="3281365" cy="426523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D9EBC22-0D57-4635-8AAA-0ABF4795E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737046"/>
              <a:ext cx="3218551" cy="169195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0848F94-3110-4E7C-B352-88B6F2FC8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421722"/>
              <a:ext cx="3218551" cy="858891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A449760-D40D-4D4E-8FAF-D85A71126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12" y="4251646"/>
              <a:ext cx="3218551" cy="443716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04FE324-7F0E-4285-8BB0-A298AF357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4695362"/>
              <a:ext cx="3218551" cy="252285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A9CE0124-D039-4603-8E72-FB8E35B52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" y="5091668"/>
              <a:ext cx="3218551" cy="910614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72E3F80-ECBB-414E-A481-DAD84F29D670}"/>
              </a:ext>
            </a:extLst>
          </p:cNvPr>
          <p:cNvSpPr txBox="1"/>
          <p:nvPr/>
        </p:nvSpPr>
        <p:spPr>
          <a:xfrm>
            <a:off x="273606" y="1329268"/>
            <a:ext cx="741970" cy="39004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DIT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2A2CC89-F6B2-482E-8332-80537E28AC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425" y="1524290"/>
            <a:ext cx="4987818" cy="134325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470441E-A728-4B58-9B7B-DCD651CC1A83}"/>
              </a:ext>
            </a:extLst>
          </p:cNvPr>
          <p:cNvSpPr txBox="1"/>
          <p:nvPr/>
        </p:nvSpPr>
        <p:spPr>
          <a:xfrm>
            <a:off x="8728583" y="1177925"/>
            <a:ext cx="1965618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Foundry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사업부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CC18CCDF-124A-4E0C-B3CA-BD9C08B950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260" y="3369217"/>
            <a:ext cx="5445738" cy="110992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7133390-A6A1-460A-9D5C-F652CEC53B8A}"/>
              </a:ext>
            </a:extLst>
          </p:cNvPr>
          <p:cNvSpPr txBox="1"/>
          <p:nvPr/>
        </p:nvSpPr>
        <p:spPr>
          <a:xfrm>
            <a:off x="8910638" y="2958591"/>
            <a:ext cx="1965618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System LSI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3A0D614-AD8D-4F56-956F-129466E5AE23}"/>
              </a:ext>
            </a:extLst>
          </p:cNvPr>
          <p:cNvGrpSpPr/>
          <p:nvPr/>
        </p:nvGrpSpPr>
        <p:grpSpPr>
          <a:xfrm>
            <a:off x="6971044" y="5085671"/>
            <a:ext cx="5044199" cy="1435899"/>
            <a:chOff x="3561277" y="4642538"/>
            <a:chExt cx="3225741" cy="927387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E3D418B5-D9A8-4793-A986-99D595E0B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466" y="4642538"/>
              <a:ext cx="3218552" cy="601716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97CA3455-A256-460B-A399-7922D09A9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1277" y="5299186"/>
              <a:ext cx="3074313" cy="270739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93544DF9-25AD-4097-9EAA-BC6A9156C00B}"/>
              </a:ext>
            </a:extLst>
          </p:cNvPr>
          <p:cNvSpPr txBox="1"/>
          <p:nvPr/>
        </p:nvSpPr>
        <p:spPr>
          <a:xfrm>
            <a:off x="8973450" y="4694706"/>
            <a:ext cx="1475884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종합기술원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3FD684A-11A5-472C-AE3E-E5A9358CE13A}"/>
              </a:ext>
            </a:extLst>
          </p:cNvPr>
          <p:cNvCxnSpPr>
            <a:cxnSpLocks/>
          </p:cNvCxnSpPr>
          <p:nvPr/>
        </p:nvCxnSpPr>
        <p:spPr>
          <a:xfrm>
            <a:off x="6374205" y="1719311"/>
            <a:ext cx="18605" cy="460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32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181A70-39DC-4A07-9BF5-A9364E2A8597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2020.03.26(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)~2020.04.01(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9557066-B849-406E-9F9D-A945C9509206}"/>
              </a:ext>
            </a:extLst>
          </p:cNvPr>
          <p:cNvGrpSpPr/>
          <p:nvPr/>
        </p:nvGrpSpPr>
        <p:grpSpPr>
          <a:xfrm>
            <a:off x="1112807" y="1491089"/>
            <a:ext cx="5314882" cy="2540354"/>
            <a:chOff x="6624639" y="1850464"/>
            <a:chExt cx="3543702" cy="1604307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9B781F4-ABD9-42D6-84D9-381102BF7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4639" y="1850464"/>
              <a:ext cx="3543702" cy="60934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5675714F-D8E2-44DE-AF2F-9A942F752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4639" y="2313163"/>
              <a:ext cx="3184970" cy="595234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86011309-294D-4ED0-94A1-1FFEDB691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4639" y="2839048"/>
              <a:ext cx="3218551" cy="615723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F4442E6-BBB7-4F10-8F77-ADDC93373FB8}"/>
              </a:ext>
            </a:extLst>
          </p:cNvPr>
          <p:cNvSpPr txBox="1"/>
          <p:nvPr/>
        </p:nvSpPr>
        <p:spPr>
          <a:xfrm>
            <a:off x="2821365" y="1156543"/>
            <a:ext cx="1676323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메모리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사업부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0D23C47-7AF3-4AF2-9963-EA03FD6D303A}"/>
              </a:ext>
            </a:extLst>
          </p:cNvPr>
          <p:cNvGrpSpPr/>
          <p:nvPr/>
        </p:nvGrpSpPr>
        <p:grpSpPr>
          <a:xfrm>
            <a:off x="7245514" y="1639736"/>
            <a:ext cx="4520916" cy="4978722"/>
            <a:chOff x="5900017" y="1514777"/>
            <a:chExt cx="3543702" cy="3891326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8F4182F6-9C87-4A1D-92B4-57DC34A9B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017" y="1514777"/>
              <a:ext cx="3218552" cy="873607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7919E10C-D5FE-4205-AA0E-2E0DA8857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017" y="2388384"/>
              <a:ext cx="3543702" cy="1275196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9E53CA09-D4B8-4E77-8628-09FE28A73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017" y="3668271"/>
              <a:ext cx="3218552" cy="1737832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85F8E9F-61C7-4677-B0D2-58F4D0327F2A}"/>
              </a:ext>
            </a:extLst>
          </p:cNvPr>
          <p:cNvSpPr txBox="1"/>
          <p:nvPr/>
        </p:nvSpPr>
        <p:spPr>
          <a:xfrm>
            <a:off x="8617340" y="1156542"/>
            <a:ext cx="1958645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생산기술연구소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162A30A-584B-4568-A8A0-36BCDEB1EF0E}"/>
              </a:ext>
            </a:extLst>
          </p:cNvPr>
          <p:cNvGrpSpPr/>
          <p:nvPr/>
        </p:nvGrpSpPr>
        <p:grpSpPr>
          <a:xfrm>
            <a:off x="1112807" y="4402047"/>
            <a:ext cx="4860643" cy="2241176"/>
            <a:chOff x="1112807" y="4402047"/>
            <a:chExt cx="4860643" cy="22411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019A069-5C92-412E-9391-CAAD818F1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807" y="4402047"/>
              <a:ext cx="4860643" cy="117699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05703C6-8ABB-4CC2-9C76-6711FC3BF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807" y="5579042"/>
              <a:ext cx="4719842" cy="1064181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1CBB5F7-5340-4F1B-AB94-2BC05762A044}"/>
              </a:ext>
            </a:extLst>
          </p:cNvPr>
          <p:cNvSpPr txBox="1"/>
          <p:nvPr/>
        </p:nvSpPr>
        <p:spPr>
          <a:xfrm>
            <a:off x="2953745" y="4092456"/>
            <a:ext cx="1633005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반도체 연구소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FE19700-5638-436A-9186-C788694FC5CB}"/>
              </a:ext>
            </a:extLst>
          </p:cNvPr>
          <p:cNvCxnSpPr>
            <a:cxnSpLocks/>
          </p:cNvCxnSpPr>
          <p:nvPr/>
        </p:nvCxnSpPr>
        <p:spPr>
          <a:xfrm>
            <a:off x="6539679" y="1730492"/>
            <a:ext cx="18605" cy="460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20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208552" y="1879448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04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49979" y="2852806"/>
            <a:ext cx="7561076" cy="304006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학교 수업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자동제어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&amp;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 이론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Python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영상처리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86083" y="1995111"/>
            <a:ext cx="17600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앞으로 계획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14:cNvPr>
              <p14:cNvContentPartPr/>
              <p14:nvPr/>
            </p14:nvContentPartPr>
            <p14:xfrm>
              <a:off x="3850428" y="5371018"/>
              <a:ext cx="109440" cy="759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6108" y="5366698"/>
                <a:ext cx="118080" cy="846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8181A70-39DC-4A07-9BF5-A9364E2A8597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2020.03.26(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)~2020.04.01(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11392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510087" y="3231232"/>
            <a:ext cx="3171825" cy="522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40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감사합니다</a:t>
            </a:r>
            <a:endParaRPr lang="en-US" altLang="ko-KR" sz="2400">
              <a:ln w="9525">
                <a:solidFill>
                  <a:schemeClr val="accent1">
                    <a:lumMod val="75000"/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D81A71-8E45-4CFC-B2CD-A96D588AB65A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2020.03.26(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)~2020.04.01(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1EF9A13-4497-4413-9C8B-A05C16A36BA0}"/>
              </a:ext>
            </a:extLst>
          </p:cNvPr>
          <p:cNvSpPr/>
          <p:nvPr/>
        </p:nvSpPr>
        <p:spPr>
          <a:xfrm>
            <a:off x="2059273" y="1914673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01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7D379-0BFF-4493-BD68-EAAAB02EC2E3}"/>
              </a:ext>
            </a:extLst>
          </p:cNvPr>
          <p:cNvSpPr txBox="1"/>
          <p:nvPr/>
        </p:nvSpPr>
        <p:spPr>
          <a:xfrm>
            <a:off x="2782674" y="2024784"/>
            <a:ext cx="13838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학교 수업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B366F-4817-4237-872C-2A74743B907B}"/>
              </a:ext>
            </a:extLst>
          </p:cNvPr>
          <p:cNvSpPr txBox="1"/>
          <p:nvPr/>
        </p:nvSpPr>
        <p:spPr>
          <a:xfrm>
            <a:off x="2782674" y="2953913"/>
            <a:ext cx="6430340" cy="270766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강의 수강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연구실 안전교육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학교 수업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과제 수행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학교 수업 복습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Q&amp;A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23520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AB0B6EE-5BC6-4459-A334-3233BA7E0E31}"/>
              </a:ext>
            </a:extLst>
          </p:cNvPr>
          <p:cNvSpPr txBox="1"/>
          <p:nvPr/>
        </p:nvSpPr>
        <p:spPr>
          <a:xfrm>
            <a:off x="198277" y="953167"/>
            <a:ext cx="11795446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강의 수강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7F12DD9-9410-44A2-BD05-E486E8266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4" y="1398687"/>
            <a:ext cx="7823798" cy="500411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B8CE1116-7DB7-4BDF-BA85-DCDC26C20556}"/>
              </a:ext>
            </a:extLst>
          </p:cNvPr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C0D5CE-3CFD-43C8-BD6B-D20F5BBB5614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2020.03.26(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)~2020.04.01(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B389337-9E77-490A-B281-A45C60C66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309" y="2874619"/>
            <a:ext cx="5839691" cy="360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1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EFC7E723-AF29-43FA-A8A5-C501925664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093" y="3000695"/>
            <a:ext cx="2296175" cy="36131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B0B6EE-5BC6-4459-A334-3233BA7E0E31}"/>
              </a:ext>
            </a:extLst>
          </p:cNvPr>
          <p:cNvSpPr txBox="1"/>
          <p:nvPr/>
        </p:nvSpPr>
        <p:spPr>
          <a:xfrm>
            <a:off x="147629" y="244703"/>
            <a:ext cx="4787791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과제 수행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 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제출 한 것들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다 한 것들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DBC7BE-3BB5-4EE9-977C-43284C331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29" y="1101549"/>
            <a:ext cx="7019925" cy="514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300B28-0170-483D-9C51-3399AE7FAE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29" y="1641480"/>
            <a:ext cx="7067550" cy="514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864B8E-22D1-44C8-8094-162067044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1" y="2181411"/>
            <a:ext cx="6972300" cy="5143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BA20B12-311D-4AF1-A590-D4BEB6124DD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95" y="3247130"/>
            <a:ext cx="7220309" cy="336672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497115A-74B9-4A23-AE3D-1CEF867FD89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171" y="2996697"/>
            <a:ext cx="2298704" cy="36344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7C269F-746E-402D-A968-269B3C6FC9D4}"/>
              </a:ext>
            </a:extLst>
          </p:cNvPr>
          <p:cNvSpPr txBox="1"/>
          <p:nvPr/>
        </p:nvSpPr>
        <p:spPr>
          <a:xfrm>
            <a:off x="147629" y="4969756"/>
            <a:ext cx="1991894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보고서 작성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487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AB0B6EE-5BC6-4459-A334-3233BA7E0E31}"/>
              </a:ext>
            </a:extLst>
          </p:cNvPr>
          <p:cNvSpPr txBox="1"/>
          <p:nvPr/>
        </p:nvSpPr>
        <p:spPr>
          <a:xfrm>
            <a:off x="199387" y="297118"/>
            <a:ext cx="4787791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수업 복습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9D4FE2-72C1-4302-AC0A-DC3DEC5317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405" y="902035"/>
            <a:ext cx="4059687" cy="28396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9424E3-88B0-4A9E-BE85-8C01F2E881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21" y="3429000"/>
            <a:ext cx="4059687" cy="30921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3F9E6A8-D65A-4102-B8D2-E92218DC07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767" y="487555"/>
            <a:ext cx="2559239" cy="372661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C920BFC-34F3-44CB-A516-C4BFC4373D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094" y="3741712"/>
            <a:ext cx="4374043" cy="294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1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1360D29-CF92-4AC6-A2A8-5B08BD9C33D3}"/>
              </a:ext>
            </a:extLst>
          </p:cNvPr>
          <p:cNvSpPr/>
          <p:nvPr/>
        </p:nvSpPr>
        <p:spPr>
          <a:xfrm>
            <a:off x="2168126" y="2931890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02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A5A4D2-8BA4-4CD3-A180-F10A438FAC5E}"/>
              </a:ext>
            </a:extLst>
          </p:cNvPr>
          <p:cNvSpPr txBox="1"/>
          <p:nvPr/>
        </p:nvSpPr>
        <p:spPr>
          <a:xfrm>
            <a:off x="2874274" y="3042001"/>
            <a:ext cx="1383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제어 이론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56FAC-13DF-4774-A144-A29BF84A5C1C}"/>
              </a:ext>
            </a:extLst>
          </p:cNvPr>
          <p:cNvSpPr txBox="1"/>
          <p:nvPr/>
        </p:nvSpPr>
        <p:spPr>
          <a:xfrm>
            <a:off x="2972660" y="3563327"/>
            <a:ext cx="3279197" cy="137807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3DOF 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교수님의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3link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와 비교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,,,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PID control simulation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path planning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3A2EC-5E18-45F5-8125-561D704C43C8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2020.03.26(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)~2020.04.01(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E53267-1190-4A70-AE03-B72937FC1060}"/>
              </a:ext>
            </a:extLst>
          </p:cNvPr>
          <p:cNvSpPr/>
          <p:nvPr/>
        </p:nvSpPr>
        <p:spPr>
          <a:xfrm>
            <a:off x="7229635" y="2941147"/>
            <a:ext cx="2505075" cy="200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FB65971-F461-4ADC-93DA-A3DEBF325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460" y="3060210"/>
            <a:ext cx="2266950" cy="17668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34428D-091B-4779-968E-C65F55EE5769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2020.03.26(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)~2020.04.01(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pic>
        <p:nvPicPr>
          <p:cNvPr id="6" name="bandicam 2020-04-02 00-44-26-369 (2)">
            <a:hlinkClick r:id="" action="ppaction://media"/>
            <a:extLst>
              <a:ext uri="{FF2B5EF4-FFF2-40B4-BE49-F238E27FC236}">
                <a16:creationId xmlns:a16="http://schemas.microsoft.com/office/drawing/2014/main" id="{197BEB6B-9806-49C8-A790-D0C69509696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861523" y="2437233"/>
            <a:ext cx="6622350" cy="372507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17663A1-2C07-41D9-9251-D0DDE47538B6}"/>
              </a:ext>
            </a:extLst>
          </p:cNvPr>
          <p:cNvSpPr/>
          <p:nvPr/>
        </p:nvSpPr>
        <p:spPr>
          <a:xfrm>
            <a:off x="2095500" y="5974248"/>
            <a:ext cx="10096500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F3E9177-AC4A-4C5B-8C77-31D2D6E6D5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03" y="2674458"/>
            <a:ext cx="2436395" cy="3000375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A248BB3-6691-4081-9B48-67E66C4DE70C}"/>
              </a:ext>
            </a:extLst>
          </p:cNvPr>
          <p:cNvSpPr/>
          <p:nvPr/>
        </p:nvSpPr>
        <p:spPr>
          <a:xfrm>
            <a:off x="3556590" y="3984146"/>
            <a:ext cx="81915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208329-4007-4482-89AC-E8660EF4C982}"/>
              </a:ext>
            </a:extLst>
          </p:cNvPr>
          <p:cNvSpPr txBox="1"/>
          <p:nvPr/>
        </p:nvSpPr>
        <p:spPr>
          <a:xfrm>
            <a:off x="442904" y="1489034"/>
            <a:ext cx="4787791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PID control simulation</a:t>
            </a:r>
          </a:p>
        </p:txBody>
      </p:sp>
    </p:spTree>
    <p:extLst>
      <p:ext uri="{BB962C8B-B14F-4D97-AF65-F5344CB8AC3E}">
        <p14:creationId xmlns:p14="http://schemas.microsoft.com/office/powerpoint/2010/main" val="86886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32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34428D-091B-4779-968E-C65F55EE5769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2020.03.26(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)~2020.04.01(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559A15-9816-4B82-91D9-F23327BD2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15" y="1142722"/>
            <a:ext cx="3400531" cy="48196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397637-A557-4769-8B27-3C1535A09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181" y="1142722"/>
            <a:ext cx="3512061" cy="4819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7226E3E-12FF-408C-A8E3-0F8CCD8BEA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242" y="1142722"/>
            <a:ext cx="3596643" cy="48196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0FF0D5C-0804-4D6A-BB71-BF70FDAE7F42}"/>
              </a:ext>
            </a:extLst>
          </p:cNvPr>
          <p:cNvSpPr txBox="1"/>
          <p:nvPr/>
        </p:nvSpPr>
        <p:spPr>
          <a:xfrm>
            <a:off x="8305608" y="6180591"/>
            <a:ext cx="3824069" cy="621965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http://www.riss.kr/search/detail/DetailView.do?p_mat_type=be54d9b8bc7cdb09&amp;control_no=7a2922164c3d942affe0bdc3ef48d419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208329-4007-4482-89AC-E8660EF4C982}"/>
              </a:ext>
            </a:extLst>
          </p:cNvPr>
          <p:cNvSpPr txBox="1"/>
          <p:nvPr/>
        </p:nvSpPr>
        <p:spPr>
          <a:xfrm>
            <a:off x="319079" y="1073656"/>
            <a:ext cx="4787791" cy="39004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Path planning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1A8BE0-7701-41BE-A46C-5A70B1B99D8F}"/>
              </a:ext>
            </a:extLst>
          </p:cNvPr>
          <p:cNvSpPr txBox="1"/>
          <p:nvPr/>
        </p:nvSpPr>
        <p:spPr>
          <a:xfrm>
            <a:off x="2879015" y="6120215"/>
            <a:ext cx="7073660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출처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: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최성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/An Effective Inverse Kinematic Scheme</a:t>
            </a:r>
          </a:p>
          <a:p>
            <a:pPr algn="ctr">
              <a:lnSpc>
                <a:spcPct val="120000"/>
              </a:lnSpc>
              <a:defRPr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for Parametric Path Tracking of</a:t>
            </a:r>
          </a:p>
          <a:p>
            <a:pPr algn="ctr">
              <a:lnSpc>
                <a:spcPct val="120000"/>
              </a:lnSpc>
              <a:defRPr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Industrial Robots (2008)/pp. 17 ~ 19</a:t>
            </a:r>
          </a:p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7938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53ECF4F8-89BF-463A-8E17-97113B1B9C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638" y="2027477"/>
            <a:ext cx="3248088" cy="237226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B1973A4-D4F7-47F2-A2AF-0AFEDF16AE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083" y="2057999"/>
            <a:ext cx="5343695" cy="2650055"/>
          </a:xfrm>
          <a:prstGeom prst="rect">
            <a:avLst/>
          </a:prstGeom>
        </p:spPr>
      </p:pic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20031" y="1208584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03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0479" y="1657889"/>
            <a:ext cx="3622688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http://samsung-dsrecruit.com/index.php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1686" y="1323276"/>
            <a:ext cx="5874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(</a:t>
            </a: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삼성에 관심 있으신 분들께</a:t>
            </a:r>
            <a:r>
              <a:rPr lang="en-US" altLang="ko-KR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..) </a:t>
            </a: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아주 좋은</a:t>
            </a:r>
            <a:r>
              <a:rPr lang="en-US" altLang="ko-KR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.. </a:t>
            </a: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정보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14:cNvPr>
              <p14:cNvContentPartPr/>
              <p14:nvPr/>
            </p14:nvContentPartPr>
            <p14:xfrm>
              <a:off x="3850428" y="5371018"/>
              <a:ext cx="109440" cy="759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46108" y="5366698"/>
                <a:ext cx="118080" cy="846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8181A70-39DC-4A07-9BF5-A9364E2A8597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2020.03.26(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)~2020.04.01(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AA477F-6F7A-4083-AC6D-B7FF336768B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999"/>
            <a:ext cx="3622688" cy="15103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CF7F69-5D3A-4A90-B474-87B730D720D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8325"/>
            <a:ext cx="3418626" cy="15103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000A38-BDEE-43B4-A004-32E60B9266B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8651"/>
            <a:ext cx="3418626" cy="162981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EDE8536-FAAD-4DF0-867D-510C837F4065}"/>
              </a:ext>
            </a:extLst>
          </p:cNvPr>
          <p:cNvCxnSpPr>
            <a:cxnSpLocks/>
          </p:cNvCxnSpPr>
          <p:nvPr/>
        </p:nvCxnSpPr>
        <p:spPr>
          <a:xfrm>
            <a:off x="3550144" y="2120397"/>
            <a:ext cx="18605" cy="460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A3C03F1D-7F56-43D7-B513-D6EDC4D833E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148" y="4873115"/>
            <a:ext cx="4741567" cy="1694844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8BF8916-1743-4500-8587-498978035F93}"/>
              </a:ext>
            </a:extLst>
          </p:cNvPr>
          <p:cNvCxnSpPr>
            <a:cxnSpLocks/>
          </p:cNvCxnSpPr>
          <p:nvPr/>
        </p:nvCxnSpPr>
        <p:spPr>
          <a:xfrm>
            <a:off x="8928357" y="2027477"/>
            <a:ext cx="19421" cy="4540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0DD30BB1-2106-4CD2-873E-D72A70C39AD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964" y="4399741"/>
            <a:ext cx="3013181" cy="237226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13CB585-397A-4EDE-95A5-04392A1452D5}"/>
              </a:ext>
            </a:extLst>
          </p:cNvPr>
          <p:cNvSpPr txBox="1"/>
          <p:nvPr/>
        </p:nvSpPr>
        <p:spPr>
          <a:xfrm>
            <a:off x="1371551" y="5893556"/>
            <a:ext cx="2179549" cy="33278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500" b="1" dirty="0">
                <a:latin typeface="바탕"/>
                <a:ea typeface="바탕"/>
              </a:rPr>
              <a:t>사업부 종류</a:t>
            </a:r>
            <a:r>
              <a:rPr lang="en-US" altLang="ko-KR" sz="1500" b="1" dirty="0">
                <a:latin typeface="바탕"/>
                <a:ea typeface="바탕"/>
              </a:rPr>
              <a:t>,,, </a:t>
            </a:r>
            <a:r>
              <a:rPr lang="ko-KR" altLang="en-US" sz="1500" b="1" dirty="0">
                <a:latin typeface="바탕"/>
                <a:ea typeface="바탕"/>
              </a:rPr>
              <a:t>및 소개</a:t>
            </a:r>
            <a:r>
              <a:rPr lang="en-US" altLang="ko-KR" sz="1500" b="1" dirty="0">
                <a:latin typeface="바탕"/>
                <a:ea typeface="바탕"/>
              </a:rPr>
              <a:t>,,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D4D7BF-5E55-464B-8267-D72C46B3A809}"/>
              </a:ext>
            </a:extLst>
          </p:cNvPr>
          <p:cNvSpPr txBox="1"/>
          <p:nvPr/>
        </p:nvSpPr>
        <p:spPr>
          <a:xfrm>
            <a:off x="6335932" y="3429000"/>
            <a:ext cx="1591744" cy="33278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500" b="1" dirty="0">
                <a:latin typeface="바탕"/>
                <a:ea typeface="바탕"/>
              </a:rPr>
              <a:t>직무 종류 소개</a:t>
            </a:r>
            <a:r>
              <a:rPr lang="en-US" altLang="ko-KR" sz="1500" b="1" dirty="0">
                <a:latin typeface="바탕"/>
                <a:ea typeface="바탕"/>
              </a:rPr>
              <a:t>,,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3B251F0-6D7B-4B8C-9A18-665109870DBD}"/>
              </a:ext>
            </a:extLst>
          </p:cNvPr>
          <p:cNvCxnSpPr>
            <a:cxnSpLocks/>
          </p:cNvCxnSpPr>
          <p:nvPr/>
        </p:nvCxnSpPr>
        <p:spPr>
          <a:xfrm>
            <a:off x="3550144" y="4873115"/>
            <a:ext cx="5379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17E7C6E-DD47-4F9A-924B-2A87F21093FE}"/>
              </a:ext>
            </a:extLst>
          </p:cNvPr>
          <p:cNvSpPr txBox="1"/>
          <p:nvPr/>
        </p:nvSpPr>
        <p:spPr>
          <a:xfrm>
            <a:off x="5840901" y="4983895"/>
            <a:ext cx="3034440" cy="60978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500" b="1" dirty="0">
                <a:latin typeface="바탕"/>
                <a:ea typeface="바탕"/>
              </a:rPr>
              <a:t>직무 별</a:t>
            </a:r>
            <a:r>
              <a:rPr lang="en-US" altLang="ko-KR" sz="1500" b="1" dirty="0">
                <a:latin typeface="바탕"/>
                <a:ea typeface="바탕"/>
              </a:rPr>
              <a:t>, </a:t>
            </a:r>
            <a:r>
              <a:rPr lang="ko-KR" altLang="en-US" sz="1500" b="1" dirty="0">
                <a:latin typeface="바탕"/>
                <a:ea typeface="바탕"/>
              </a:rPr>
              <a:t>사업부 별 자세한  역할소개</a:t>
            </a:r>
            <a:r>
              <a:rPr lang="en-US" altLang="ko-KR" sz="1500" b="1" dirty="0">
                <a:latin typeface="바탕"/>
                <a:ea typeface="바탕"/>
              </a:rPr>
              <a:t>,,</a:t>
            </a:r>
          </a:p>
        </p:txBody>
      </p:sp>
    </p:spTree>
    <p:extLst>
      <p:ext uri="{BB962C8B-B14F-4D97-AF65-F5344CB8AC3E}">
        <p14:creationId xmlns:p14="http://schemas.microsoft.com/office/powerpoint/2010/main" val="342022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Rose of Sharon">
      <a:dk1>
        <a:sysClr val="windowText" lastClr="000000"/>
      </a:dk1>
      <a:lt1>
        <a:sysClr val="window" lastClr="FFFFFF"/>
      </a:lt1>
      <a:dk2>
        <a:srgbClr val="7A091A"/>
      </a:dk2>
      <a:lt2>
        <a:srgbClr val="F5DBDE"/>
      </a:lt2>
      <a:accent1>
        <a:srgbClr val="DB5877"/>
      </a:accent1>
      <a:accent2>
        <a:srgbClr val="EE5F7C"/>
      </a:accent2>
      <a:accent3>
        <a:srgbClr val="FE7282"/>
      </a:accent3>
      <a:accent4>
        <a:srgbClr val="FF908F"/>
      </a:accent4>
      <a:accent5>
        <a:srgbClr val="E6A4AC"/>
      </a:accent5>
      <a:accent6>
        <a:srgbClr val="70AD47"/>
      </a:accent6>
      <a:hlink>
        <a:srgbClr val="EC4646"/>
      </a:hlink>
      <a:folHlink>
        <a:srgbClr val="954F72"/>
      </a:folHlink>
    </a:clrScheme>
    <a:fontScheme name="사용자 지정 4">
      <a:majorFont>
        <a:latin typeface="나눔명조"/>
        <a:ea typeface="나눔명조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254</Words>
  <Application>Microsoft Office PowerPoint</Application>
  <PresentationFormat>와이드스크린</PresentationFormat>
  <Paragraphs>59</Paragraphs>
  <Slides>13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나눔바른고딕 UltraLight</vt:lpstr>
      <vt:lpstr>바탕체</vt:lpstr>
      <vt:lpstr>바탕</vt:lpstr>
      <vt:lpstr>나눔명조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이성은</dc:creator>
  <cp:lastModifiedBy>eunyoung cho</cp:lastModifiedBy>
  <cp:revision>219</cp:revision>
  <dcterms:created xsi:type="dcterms:W3CDTF">2017-08-05T06:01:22Z</dcterms:created>
  <dcterms:modified xsi:type="dcterms:W3CDTF">2020-04-01T23:52:11Z</dcterms:modified>
  <cp:version>1000.0000.01</cp:version>
</cp:coreProperties>
</file>