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72" r:id="rId4"/>
    <p:sldId id="299" r:id="rId5"/>
    <p:sldId id="300" r:id="rId6"/>
    <p:sldId id="296" r:id="rId7"/>
    <p:sldId id="260" r:id="rId8"/>
  </p:sldIdLst>
  <p:sldSz cx="12192000" cy="6858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>
        <p:scale>
          <a:sx n="111" d="100"/>
          <a:sy n="111" d="100"/>
        </p:scale>
        <p:origin x="300" y="102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2020.04.15(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)~2020.04.22(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2369824" y="215621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3093225" y="2266324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3084148" y="3333476"/>
            <a:ext cx="2678297" cy="270766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6843" y="311328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036" y="3228945"/>
            <a:ext cx="1420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그 외 활동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23D5B-B5D9-4F17-AC2C-3499FF40C068}"/>
              </a:ext>
            </a:extLst>
          </p:cNvPr>
          <p:cNvSpPr txBox="1"/>
          <p:nvPr/>
        </p:nvSpPr>
        <p:spPr>
          <a:xfrm>
            <a:off x="1120036" y="3666660"/>
            <a:ext cx="4481680" cy="88678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전자공학과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학년 친구들과 함께하는 취업연계 산업체 멘토링 신청서 작성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(4/13)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B0C20-CE9C-43FB-8CA5-39B187F97E2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6BEA2-3F1A-4F75-9298-CA6608B98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178" y="2464297"/>
            <a:ext cx="6066919" cy="2834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421544-AC0C-4707-AA24-867E4A62FA8D}"/>
              </a:ext>
            </a:extLst>
          </p:cNvPr>
          <p:cNvSpPr txBox="1"/>
          <p:nvPr/>
        </p:nvSpPr>
        <p:spPr>
          <a:xfrm>
            <a:off x="8134630" y="4234449"/>
            <a:ext cx="1552013" cy="43729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동기들과 같이 쓴 멘토링 신청서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878606" y="183364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1620011" y="1978383"/>
            <a:ext cx="2321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(python)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1103697" y="2747960"/>
            <a:ext cx="5767240" cy="116378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Image transform in OpenCV,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Numpy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: Fourier transform 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Matplot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library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171239" y="1618796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6919" y="1614476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09C0C-5623-448A-980E-C3E775A243C9}"/>
              </a:ext>
            </a:extLst>
          </p:cNvPr>
          <p:cNvSpPr txBox="1"/>
          <p:nvPr/>
        </p:nvSpPr>
        <p:spPr>
          <a:xfrm>
            <a:off x="7274124" y="1808682"/>
            <a:ext cx="4280050" cy="465883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np.fft.fft2()</a:t>
            </a:r>
            <a:r>
              <a:rPr lang="en-US" altLang="ko-KR" dirty="0"/>
              <a:t> 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Fourier transform using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numpy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(FFT)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First argument : input image(grayscale)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Second argument : option(default : input image size)</a:t>
            </a: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np.ifft2()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Inverse Fourier transform(Inverse FFT)</a:t>
            </a: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cv2.dft(), cv2.idft()</a:t>
            </a:r>
            <a:r>
              <a:rPr lang="en-US" altLang="ko-KR" dirty="0"/>
              <a:t> </a:t>
            </a:r>
            <a:endParaRPr lang="en-US" altLang="ko-KR" b="1" dirty="0"/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Fourier transform using OpenCV</a:t>
            </a: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E7AD43E-C93C-444B-8AC1-32B9D135004B}"/>
              </a:ext>
            </a:extLst>
          </p:cNvPr>
          <p:cNvCxnSpPr/>
          <p:nvPr/>
        </p:nvCxnSpPr>
        <p:spPr>
          <a:xfrm>
            <a:off x="6840745" y="2073060"/>
            <a:ext cx="60385" cy="423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12070858-D037-4C41-8CF8-2DF27E2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528" y="3932967"/>
            <a:ext cx="4822167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numpy.fft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Overall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discrete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Fourier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transforms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definitions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and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conventions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ifftn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: The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inverse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`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fftn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`,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inverse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*-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dimensional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FFT.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: The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one-dimensional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FFT,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conventions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rfftn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: The *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*-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dimensional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FFT of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fft2 : The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two-dimensional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FFT.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fftshift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Shifts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zero-frequency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terms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centre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array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BB602D-0676-4528-8508-C6970BF75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29" y="4068943"/>
            <a:ext cx="4887148" cy="22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BB602D-0676-4528-8508-C6970BF75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51" y="3767019"/>
            <a:ext cx="6305809" cy="28925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8F0EA1-719F-4D09-8C99-44A1FD6FD9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18" y="1063766"/>
            <a:ext cx="7633073" cy="2365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F9A9D-E9B3-4C84-A5B1-C47234AAF2FE}"/>
              </a:ext>
            </a:extLst>
          </p:cNvPr>
          <p:cNvSpPr txBox="1"/>
          <p:nvPr/>
        </p:nvSpPr>
        <p:spPr>
          <a:xfrm>
            <a:off x="231515" y="2012296"/>
            <a:ext cx="1994100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Matplot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library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설치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F8AFE1-161E-4DEB-8F5D-28E92A758D44}"/>
              </a:ext>
            </a:extLst>
          </p:cNvPr>
          <p:cNvSpPr txBox="1"/>
          <p:nvPr/>
        </p:nvSpPr>
        <p:spPr>
          <a:xfrm>
            <a:off x="2086194" y="5046913"/>
            <a:ext cx="1027941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FFT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오류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5990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57861" y="45460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29165" y="942489"/>
            <a:ext cx="5414503" cy="116378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시험공부  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9298" y="454608"/>
            <a:ext cx="18628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(~5/12)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419770" y="563843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5450" y="5634118"/>
                <a:ext cx="118080" cy="84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4B816D5-BC61-45BC-BA40-20B14E3D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64667"/>
              </p:ext>
            </p:extLst>
          </p:nvPr>
        </p:nvGraphicFramePr>
        <p:xfrm>
          <a:off x="1104568" y="2274958"/>
          <a:ext cx="10217508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44">
                  <a:extLst>
                    <a:ext uri="{9D8B030D-6E8A-4147-A177-3AD203B41FA5}">
                      <a16:colId xmlns:a16="http://schemas.microsoft.com/office/drawing/2014/main" val="182931906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3847938662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261889042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3427858330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471402544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2875996120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708948818"/>
                    </a:ext>
                  </a:extLst>
                </a:gridCol>
              </a:tblGrid>
              <a:tr h="284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4/23(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4/24(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4/25(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4/26(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4/27(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4/28(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4/29(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57530"/>
                  </a:ext>
                </a:extLst>
              </a:tr>
              <a:tr h="315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, DSP </a:t>
                      </a:r>
                      <a:r>
                        <a:rPr lang="ko-KR" altLang="en-US" sz="1300" dirty="0"/>
                        <a:t>인강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 과제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복습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정리 덜 한 것들</a:t>
                      </a:r>
                      <a:r>
                        <a:rPr lang="en-US" altLang="ko-KR" sz="1300" dirty="0"/>
                        <a:t>, 1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~ 3</a:t>
                      </a:r>
                      <a:r>
                        <a:rPr lang="ko-KR" altLang="en-US" sz="1300" dirty="0"/>
                        <a:t>주 문제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자제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반공 인강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 복습</a:t>
                      </a:r>
                      <a:r>
                        <a:rPr lang="en-US" altLang="ko-KR" sz="1300" dirty="0"/>
                        <a:t>(1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~2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통신 복습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정리 덜 한 것들</a:t>
                      </a:r>
                      <a:r>
                        <a:rPr lang="en-US" altLang="ko-KR" sz="1300" dirty="0"/>
                        <a:t>, 5</a:t>
                      </a:r>
                      <a:r>
                        <a:rPr lang="ko-KR" altLang="en-US" sz="1300" dirty="0"/>
                        <a:t>주차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복습</a:t>
                      </a:r>
                      <a:r>
                        <a:rPr lang="en-US" altLang="ko-KR" sz="1300" dirty="0"/>
                        <a:t>(4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~6</a:t>
                      </a:r>
                      <a:r>
                        <a:rPr lang="ko-KR" altLang="en-US" sz="1300" dirty="0"/>
                        <a:t>주 문제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C++</a:t>
                      </a:r>
                      <a:r>
                        <a:rPr lang="ko-KR" altLang="en-US" sz="1300" dirty="0"/>
                        <a:t> 인강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과제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복습</a:t>
                      </a:r>
                      <a:r>
                        <a:rPr lang="en-US" altLang="ko-KR" sz="1300" dirty="0"/>
                        <a:t>(3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, 4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복습</a:t>
                      </a:r>
                      <a:r>
                        <a:rPr lang="en-US" altLang="ko-KR" sz="1300" dirty="0"/>
                        <a:t>(1~3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복습</a:t>
                      </a:r>
                      <a:r>
                        <a:rPr lang="en-US" altLang="ko-KR" sz="1300" dirty="0"/>
                        <a:t>(1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~ 3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반공 복습</a:t>
                      </a:r>
                      <a:r>
                        <a:rPr lang="en-US" altLang="ko-KR" sz="1300" dirty="0"/>
                        <a:t>(3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~4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C++</a:t>
                      </a:r>
                      <a:r>
                        <a:rPr lang="ko-KR" altLang="en-US" sz="1300" dirty="0"/>
                        <a:t> 인강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복습</a:t>
                      </a:r>
                      <a:r>
                        <a:rPr lang="en-US" altLang="ko-KR" sz="1300" dirty="0"/>
                        <a:t>(2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복습</a:t>
                      </a:r>
                      <a:r>
                        <a:rPr lang="en-US" altLang="ko-KR" sz="1300" dirty="0"/>
                        <a:t>(4~5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복습</a:t>
                      </a:r>
                      <a:r>
                        <a:rPr lang="en-US" altLang="ko-KR" sz="1300" dirty="0"/>
                        <a:t>(4</a:t>
                      </a:r>
                      <a:r>
                        <a:rPr lang="ko-KR" altLang="en-US" sz="1300" dirty="0"/>
                        <a:t>주 </a:t>
                      </a:r>
                      <a:r>
                        <a:rPr lang="en-US" altLang="ko-KR" sz="1300" dirty="0"/>
                        <a:t>~ 6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 복습</a:t>
                      </a:r>
                      <a:r>
                        <a:rPr lang="en-US" altLang="ko-KR" sz="1300" dirty="0"/>
                        <a:t>(5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, DSP </a:t>
                      </a:r>
                      <a:r>
                        <a:rPr lang="ko-KR" altLang="en-US" sz="1300" dirty="0"/>
                        <a:t>인강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, 3</a:t>
                      </a:r>
                      <a:r>
                        <a:rPr lang="ko-KR" altLang="en-US" sz="1300" dirty="0"/>
                        <a:t>장 예제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실습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 과제 문제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1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~2</a:t>
                      </a:r>
                      <a:r>
                        <a:rPr lang="ko-KR" altLang="en-US" sz="1300" dirty="0"/>
                        <a:t>주 문제</a:t>
                      </a:r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자제</a:t>
                      </a:r>
                      <a:r>
                        <a:rPr lang="en-US" altLang="ko-KR" sz="1300" dirty="0"/>
                        <a:t>, C++</a:t>
                      </a:r>
                      <a:r>
                        <a:rPr lang="ko-KR" altLang="en-US" sz="1300" dirty="0"/>
                        <a:t>인강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 err="1"/>
                        <a:t>라방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자제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, 3</a:t>
                      </a:r>
                      <a:r>
                        <a:rPr lang="ko-KR" altLang="en-US" sz="1300" dirty="0"/>
                        <a:t>장 예제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실습</a:t>
                      </a:r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반공 과제 문제</a:t>
                      </a:r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DSP 1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~2</a:t>
                      </a:r>
                      <a:r>
                        <a:rPr lang="ko-KR" altLang="en-US" sz="1300" dirty="0"/>
                        <a:t>주 문제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, C++ </a:t>
                      </a:r>
                      <a:r>
                        <a:rPr lang="ko-KR" altLang="en-US" sz="1300" dirty="0"/>
                        <a:t>인강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실습</a:t>
                      </a:r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반공 과제문제</a:t>
                      </a:r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DSP 1</a:t>
                      </a:r>
                      <a:r>
                        <a:rPr lang="ko-KR" altLang="en-US" sz="1300" dirty="0"/>
                        <a:t>주</a:t>
                      </a:r>
                      <a:r>
                        <a:rPr lang="en-US" altLang="ko-KR" sz="1300" dirty="0"/>
                        <a:t>~2</a:t>
                      </a:r>
                      <a:r>
                        <a:rPr lang="ko-KR" altLang="en-US" sz="1300" dirty="0"/>
                        <a:t>주 문제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2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475</Words>
  <Application>Microsoft Office PowerPoint</Application>
  <PresentationFormat>와이드스크린</PresentationFormat>
  <Paragraphs>119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나눔바른고딕 UltraLight</vt:lpstr>
      <vt:lpstr>Arial</vt:lpstr>
      <vt:lpstr>바탕</vt:lpstr>
      <vt:lpstr>Consolas</vt:lpstr>
      <vt:lpstr>바탕체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299</cp:revision>
  <dcterms:created xsi:type="dcterms:W3CDTF">2017-08-05T06:01:22Z</dcterms:created>
  <dcterms:modified xsi:type="dcterms:W3CDTF">2020-04-23T06:41:20Z</dcterms:modified>
  <cp:version>1000.0000.01</cp:version>
</cp:coreProperties>
</file>