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93" r:id="rId4"/>
    <p:sldId id="294" r:id="rId5"/>
    <p:sldId id="257" r:id="rId6"/>
    <p:sldId id="297" r:id="rId7"/>
    <p:sldId id="272" r:id="rId8"/>
    <p:sldId id="296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78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8T18:10:15.8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1153499" y="160412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876900" y="1714233"/>
            <a:ext cx="138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학교 수업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1975056" y="2595072"/>
            <a:ext cx="6430340" cy="370486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복습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교수님들께 질문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353552" y="953167"/>
            <a:ext cx="1958327" cy="38392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CE1116-7DB7-4BDF-BA85-DCDC26C20556}"/>
              </a:ext>
            </a:extLst>
          </p:cNvPr>
          <p:cNvSpPr/>
          <p:nvPr/>
        </p:nvSpPr>
        <p:spPr>
          <a:xfrm>
            <a:off x="0" y="-43132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E4C69-51CF-44B5-89F1-015FCC668650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367D7D-6300-4244-8303-F3C5658C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35" y="1418993"/>
            <a:ext cx="3804733" cy="531176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39BF7D-7CE2-45EC-9E51-1BC9A21B8B9D}"/>
              </a:ext>
            </a:extLst>
          </p:cNvPr>
          <p:cNvCxnSpPr/>
          <p:nvPr/>
        </p:nvCxnSpPr>
        <p:spPr>
          <a:xfrm>
            <a:off x="4658264" y="1017917"/>
            <a:ext cx="0" cy="5712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7734D1-F79B-4061-B1D6-A9CF2F0679EE}"/>
              </a:ext>
            </a:extLst>
          </p:cNvPr>
          <p:cNvSpPr txBox="1"/>
          <p:nvPr/>
        </p:nvSpPr>
        <p:spPr>
          <a:xfrm>
            <a:off x="4908299" y="953166"/>
            <a:ext cx="1958327" cy="38392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복습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DD36DE-9089-4422-84E0-C8161A4F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849" y="2840248"/>
            <a:ext cx="3021151" cy="3890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A774AC-1E3D-46A1-8B96-318F36CDD2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75" y="1418991"/>
            <a:ext cx="4356454" cy="332553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A820671-F107-4A1E-968F-A023D186CDC7}"/>
              </a:ext>
            </a:extLst>
          </p:cNvPr>
          <p:cNvSpPr/>
          <p:nvPr/>
        </p:nvSpPr>
        <p:spPr>
          <a:xfrm rot="10800000">
            <a:off x="8627389" y="6161258"/>
            <a:ext cx="414063" cy="241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D0E05-2BD7-4A17-A690-1E0A83FB49BD}"/>
              </a:ext>
            </a:extLst>
          </p:cNvPr>
          <p:cNvSpPr txBox="1"/>
          <p:nvPr/>
        </p:nvSpPr>
        <p:spPr>
          <a:xfrm>
            <a:off x="6467906" y="6091591"/>
            <a:ext cx="25735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제어기 구경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0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952330" y="1360091"/>
            <a:ext cx="1929222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C269F-746E-402D-A968-269B3C6FC9D4}"/>
              </a:ext>
            </a:extLst>
          </p:cNvPr>
          <p:cNvSpPr txBox="1"/>
          <p:nvPr/>
        </p:nvSpPr>
        <p:spPr>
          <a:xfrm>
            <a:off x="7418718" y="5971360"/>
            <a:ext cx="364034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놀랍게도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지난주와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다른 보고서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907C25-A656-432A-810E-E0F4872FB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284" y="1289512"/>
            <a:ext cx="4276386" cy="451613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0E8A87-EDC4-41F6-A0D7-A49B3155C2EA}"/>
              </a:ext>
            </a:extLst>
          </p:cNvPr>
          <p:cNvSpPr/>
          <p:nvPr/>
        </p:nvSpPr>
        <p:spPr>
          <a:xfrm>
            <a:off x="0" y="-43132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05F150-3134-4A0D-9F9A-A8FBC589C7E9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0C8D69-4953-495C-9256-76B96E6EFD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91" y="2610661"/>
            <a:ext cx="3867409" cy="27331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EF7614-BED0-4CCA-AD93-ABFFED478CB9}"/>
              </a:ext>
            </a:extLst>
          </p:cNvPr>
          <p:cNvSpPr txBox="1"/>
          <p:nvPr/>
        </p:nvSpPr>
        <p:spPr>
          <a:xfrm>
            <a:off x="3008504" y="5689525"/>
            <a:ext cx="2573546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많지도 않았는데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왜 공부를 못했을까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?...</a:t>
            </a:r>
          </a:p>
        </p:txBody>
      </p:sp>
    </p:spTree>
    <p:extLst>
      <p:ext uri="{BB962C8B-B14F-4D97-AF65-F5344CB8AC3E}">
        <p14:creationId xmlns:p14="http://schemas.microsoft.com/office/powerpoint/2010/main" val="3448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859078" y="239705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1565226" y="2507164"/>
            <a:ext cx="1383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56FAC-13DF-4774-A144-A29BF84A5C1C}"/>
              </a:ext>
            </a:extLst>
          </p:cNvPr>
          <p:cNvSpPr txBox="1"/>
          <p:nvPr/>
        </p:nvSpPr>
        <p:spPr>
          <a:xfrm>
            <a:off x="2064871" y="3490849"/>
            <a:ext cx="327919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CBB01-833B-4FA3-854B-A3B3E233C74A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1698117" y="3231873"/>
            <a:ext cx="2841544" cy="204286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2DOF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Path planning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시간이 더 필요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3link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와 비교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9CE4A-C24A-4C33-A2F5-82ADE2F86A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86" y="1998141"/>
            <a:ext cx="6927011" cy="3747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14:cNvPr>
              <p14:cNvContentPartPr/>
              <p14:nvPr/>
            </p14:nvContentPartPr>
            <p14:xfrm>
              <a:off x="2151711" y="2182205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7391" y="2177885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CBB01-833B-4FA3-854B-A3B3E233C74A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D09EB-7001-42E4-AE65-E1A6A9EE7B2F}"/>
              </a:ext>
            </a:extLst>
          </p:cNvPr>
          <p:cNvSpPr txBox="1"/>
          <p:nvPr/>
        </p:nvSpPr>
        <p:spPr>
          <a:xfrm>
            <a:off x="952330" y="1360091"/>
            <a:ext cx="1929222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2DOF</a:t>
            </a:r>
          </a:p>
        </p:txBody>
      </p:sp>
    </p:spTree>
    <p:extLst>
      <p:ext uri="{BB962C8B-B14F-4D97-AF65-F5344CB8AC3E}">
        <p14:creationId xmlns:p14="http://schemas.microsoft.com/office/powerpoint/2010/main" val="173718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56463" y="2838975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9656" y="2954638"/>
            <a:ext cx="2188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TMI :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그 외 활동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A498E5-E94A-4976-A51A-0B1702D16F90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5E5916-BE2A-45D1-B6D7-7CED9C166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98" y="1323276"/>
            <a:ext cx="7524256" cy="52881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A23D5B-B5D9-4F17-AC2C-3499FF40C068}"/>
              </a:ext>
            </a:extLst>
          </p:cNvPr>
          <p:cNvSpPr txBox="1"/>
          <p:nvPr/>
        </p:nvSpPr>
        <p:spPr>
          <a:xfrm>
            <a:off x="1339656" y="3681885"/>
            <a:ext cx="3358671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소설을 쓰고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(~4/10)</a:t>
            </a: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0941" y="131746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8299" y="2268082"/>
            <a:ext cx="8383233" cy="470205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계획표 작성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(4/11~4/12)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시간 관리가 안 돼서 매일 목표치를 달성하지 못하는 끔찍한 일이 발생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&amp; Simulink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공부하고 시간이 남을 때마다 조금씩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다음주 월요일부터는 계획대로 할 수 있을 것 같습니다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ㅠㅠ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한번만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..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봐주세요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라고하면 너무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ㅜ구질구질해보이고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생각을 해보자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8472" y="1433126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3738284" y="5077720"/>
              <a:ext cx="109440" cy="75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3964" y="5073400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973CD8-1FF7-4C31-AD1C-F84A08FA0DC0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113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192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 UltraLight</vt:lpstr>
      <vt:lpstr>바탕체</vt:lpstr>
      <vt:lpstr>바탕</vt:lpstr>
      <vt:lpstr>나눔명조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244</cp:revision>
  <dcterms:created xsi:type="dcterms:W3CDTF">2017-08-05T06:01:22Z</dcterms:created>
  <dcterms:modified xsi:type="dcterms:W3CDTF">2020-04-08T18:12:24Z</dcterms:modified>
  <cp:version>1000.0000.01</cp:version>
</cp:coreProperties>
</file>