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0" r:id="rId5"/>
    <p:sldId id="273" r:id="rId6"/>
    <p:sldId id="272" r:id="rId7"/>
    <p:sldId id="274" r:id="rId8"/>
    <p:sldId id="277" r:id="rId9"/>
    <p:sldId id="276" r:id="rId10"/>
    <p:sldId id="281" r:id="rId11"/>
    <p:sldId id="263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A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-58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1F0F6D-01D8-44F0-B500-AA84B7C1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9D5241-E07E-48E9-B091-799239C6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D18F90-AFFC-4624-9009-817F4557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40EAF0-1537-4861-A737-7D8D55C3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65A724-C63C-45B3-93D3-8FD5BF40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185246-56F3-4C5F-A8CF-C84FC6D4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CF4F5C-880F-4596-8EE2-A7FC42E7B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53B431-8F0D-46C5-AE35-A3886238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E37FCB-A608-43C7-B5EE-6DF82E0D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6D07E8-9502-485C-A503-8C0215E5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B54C09-8C97-4D63-81E9-76B437E75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4FFE80E-C061-49BF-9B65-CFED2C1D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CF19BC-1FF7-4747-909A-EC642161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C7F531-B4D3-4C8F-8636-EBF4527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3DE88-1FCD-4F63-9467-5D1D1BBE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46A1C7-8CFA-4663-98E6-A0C1237F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5D2DB4-299C-46D6-8111-51AE6DB5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C94ED4-86EB-452B-BA09-6E9ED6D0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E25955-E79D-409A-8BE5-0CEA0914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5DAF48-6E86-4D88-AEF4-F78C0132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BBC2FB-5FB5-495B-8F10-D30298BD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97742F-9472-44BA-B63B-ABE8576B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D1E814-C581-4B66-84D8-F0243377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877614-ADDD-4232-BF37-51FC7DC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AA32D9-776A-4B92-8787-D57B8CD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ED2A22-5FA1-43E2-AEE6-D895FF6F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197E90-F3A2-4A03-9D5A-17480318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CC493BC-2FCB-4AF9-93CD-19C76AE6B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0A1B45-C156-4014-B09E-30363212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F567129-1B26-4EAC-A4B0-6B8F9328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B359314-1FC2-4467-887D-24FFE05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8C1CBE-4D14-4C09-91C0-D4851824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E88814-FF6D-4119-921C-CD8308D0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ED75127-3574-4DFD-8A42-013C123E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F2B77E-D972-4406-B880-50D2C220E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A971F44-963D-46CA-9FDB-2463D9E0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C2DCC7F-64DB-4E41-9DCA-84B41B8D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E83BEF9-2CEE-499C-9032-B199D3C5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E5CE1D3-8740-4D37-BFD7-D819F6BC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3E2E9B-E57F-4741-B4C0-AEE9025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0C1F2BA-ED52-43C4-8BC0-BB1253F5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8BC028E-0990-4748-9751-39EB5FA8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B374EF4-49B0-4400-9FB2-22578C28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FEA1C52-E553-4FFC-9DD9-5B618F6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D255380-25CC-479B-8FEF-0F8B8BFF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AAA4A82-43A3-48F5-A441-3A7407B2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6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89F046-9FFB-4EF0-AE88-1FB448E2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484A98-F9A8-4F36-86E7-860CE45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17C6A28-55B7-4365-ADEB-7046F195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FE97E0-A7F7-4B7B-A1A9-F8FDB7E6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C5323E-F6AA-4EEA-9D7C-3335B076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1AFF32-80D9-4F01-A340-EF7EAA8B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B2016-169E-4694-98F6-CF32BC0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FEEC141-7C4C-4F80-B260-CFDDB7E61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66AC4F9-9A35-4A82-B3CC-2FBB818C3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99BEB0-F62D-415C-97BA-555198F9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6C179-3C57-46F1-951E-95835375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7BA0C4-CE22-4442-9127-DA582657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571AD23-5937-481D-B0FF-CC7EA1CA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D8E727-6532-4E22-964A-3CA7694E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4E0949-E53F-4D63-8F4B-3FDA3E7DE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1FC4-F286-4A32-B15D-D78717A16EC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DAF6FB-6960-4F4B-B27B-91EF5238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DE64B9-953B-4AC1-98BE-E7046AA02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17C8-28B5-49F7-8FBF-C688F2D4E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3925019" y="1276709"/>
            <a:ext cx="4339087" cy="43218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56" y="350187"/>
            <a:ext cx="5632212" cy="6234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4666891" y="2383614"/>
            <a:ext cx="2863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latin typeface="돋움" pitchFamily="50" charset="-127"/>
                <a:ea typeface="돋움" pitchFamily="50" charset="-127"/>
              </a:rPr>
              <a:t>수치해석</a:t>
            </a:r>
            <a:endParaRPr lang="en-US" altLang="ko-KR" sz="3500" b="1" dirty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3500" b="1" dirty="0">
                <a:latin typeface="돋움" pitchFamily="50" charset="-127"/>
                <a:ea typeface="돋움" pitchFamily="50" charset="-127"/>
              </a:rPr>
              <a:t>Problem 7,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1A86C6-34E3-4ACD-9657-84D07FD6FCA5}"/>
              </a:ext>
            </a:extLst>
          </p:cNvPr>
          <p:cNvSpPr txBox="1"/>
          <p:nvPr/>
        </p:nvSpPr>
        <p:spPr>
          <a:xfrm>
            <a:off x="4666891" y="4069685"/>
            <a:ext cx="28639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돋움" pitchFamily="50" charset="-127"/>
                <a:ea typeface="돋움" pitchFamily="50" charset="-127"/>
              </a:rPr>
              <a:t>&lt;7</a:t>
            </a:r>
            <a:r>
              <a:rPr lang="ko-KR" altLang="en-US" sz="1500" b="1" dirty="0">
                <a:latin typeface="돋움" pitchFamily="50" charset="-127"/>
                <a:ea typeface="돋움" pitchFamily="50" charset="-127"/>
              </a:rPr>
              <a:t>조</a:t>
            </a:r>
            <a:r>
              <a:rPr lang="en-US" altLang="ko-KR" sz="1500" b="1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ctr"/>
            <a:r>
              <a:rPr lang="en-US" altLang="ko-KR" sz="1500" b="1" dirty="0">
                <a:latin typeface="돋움" pitchFamily="50" charset="-127"/>
                <a:ea typeface="돋움" pitchFamily="50" charset="-127"/>
              </a:rPr>
              <a:t>21812009 </a:t>
            </a:r>
            <a:r>
              <a:rPr lang="ko-KR" altLang="en-US" sz="1500" b="1" dirty="0">
                <a:latin typeface="돋움" pitchFamily="50" charset="-127"/>
                <a:ea typeface="돋움" pitchFamily="50" charset="-127"/>
              </a:rPr>
              <a:t>조은영</a:t>
            </a:r>
            <a:endParaRPr lang="en-US" altLang="ko-KR" sz="1500" b="1" dirty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500" b="1" dirty="0">
                <a:latin typeface="돋움" pitchFamily="50" charset="-127"/>
                <a:ea typeface="돋움" pitchFamily="50" charset="-127"/>
              </a:rPr>
              <a:t>21712166 </a:t>
            </a:r>
            <a:r>
              <a:rPr lang="ko-KR" altLang="en-US" sz="1500" b="1" dirty="0" err="1">
                <a:latin typeface="돋움" pitchFamily="50" charset="-127"/>
                <a:ea typeface="돋움" pitchFamily="50" charset="-127"/>
              </a:rPr>
              <a:t>최승빈</a:t>
            </a:r>
            <a:endParaRPr lang="ko-KR" altLang="en-US" sz="15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02F2CB0-E293-4ED8-ADB3-4821044BC3D8}"/>
              </a:ext>
            </a:extLst>
          </p:cNvPr>
          <p:cNvCxnSpPr/>
          <p:nvPr/>
        </p:nvCxnSpPr>
        <p:spPr>
          <a:xfrm>
            <a:off x="5732251" y="3799350"/>
            <a:ext cx="7246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EA22806-D256-48EB-A4B0-DD1E21930952}"/>
              </a:ext>
            </a:extLst>
          </p:cNvPr>
          <p:cNvSpPr txBox="1"/>
          <p:nvPr/>
        </p:nvSpPr>
        <p:spPr>
          <a:xfrm>
            <a:off x="4192904" y="6627168"/>
            <a:ext cx="3811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굴림" pitchFamily="50" charset="-127"/>
                <a:ea typeface="굴림" pitchFamily="50" charset="-127"/>
              </a:rPr>
              <a:t>COPYRIGHT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굴림" pitchFamily="50" charset="-127"/>
                <a:ea typeface="굴림" pitchFamily="50" charset="-127"/>
              </a:rPr>
              <a:t>ⓒ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굴림" pitchFamily="50" charset="-127"/>
                <a:ea typeface="굴림" pitchFamily="50" charset="-127"/>
              </a:rPr>
              <a:t>SLUG. ALL RIGHTS RESERVED.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92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03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8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00335B9-D16A-4DEF-8931-CC01A8D5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792" y="789705"/>
            <a:ext cx="6970109" cy="3663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B4149D-0F58-4B91-AF12-4A829DD8600E}"/>
              </a:ext>
            </a:extLst>
          </p:cNvPr>
          <p:cNvSpPr txBox="1"/>
          <p:nvPr/>
        </p:nvSpPr>
        <p:spPr>
          <a:xfrm>
            <a:off x="525531" y="4793877"/>
            <a:ext cx="1095263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전력회사에 근무하는 엔지니어로서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 전력 수요를 예측하기 위해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ko-KR" altLang="en-US">
                <a:solidFill>
                  <a:schemeClr val="bg1"/>
                </a:solidFill>
              </a:rPr>
              <a:t>후의 인구를 </a:t>
            </a:r>
            <a:r>
              <a:rPr lang="ko-KR" altLang="en-US" dirty="0">
                <a:solidFill>
                  <a:schemeClr val="bg1"/>
                </a:solidFill>
              </a:rPr>
              <a:t>예측해야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 예측을 하기 위해 기하급수적 모형과 선형 회귀 분석을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4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03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8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8F4653D-4E7F-4819-9E93-3CD0A4672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03" y="723159"/>
            <a:ext cx="5340624" cy="4762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E922854-1CB7-4689-BC3B-1B597BA6C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737" y="876999"/>
            <a:ext cx="3226958" cy="4455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EF807A-A8C2-4F31-BF4B-8730C871C271}"/>
              </a:ext>
            </a:extLst>
          </p:cNvPr>
          <p:cNvSpPr txBox="1"/>
          <p:nvPr/>
        </p:nvSpPr>
        <p:spPr>
          <a:xfrm>
            <a:off x="1221971" y="5767981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p </a:t>
            </a:r>
            <a:r>
              <a:rPr lang="en-US" altLang="ko-KR" dirty="0"/>
              <a:t>= 97.915 </a:t>
            </a:r>
            <a:r>
              <a:rPr lang="en-US" altLang="ko-KR" i="1" dirty="0"/>
              <a:t>e</a:t>
            </a:r>
            <a:r>
              <a:rPr lang="en-US" altLang="ko-KR" dirty="0"/>
              <a:t>0.15099(25) = 4,268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7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3925019" y="1276709"/>
            <a:ext cx="4339087" cy="43218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19" y="311728"/>
            <a:ext cx="5632212" cy="6234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4675517" y="2752582"/>
            <a:ext cx="2863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Q&amp;A</a:t>
            </a:r>
            <a:endParaRPr lang="ko-KR" altLang="en-US" sz="70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94699" y="2217845"/>
            <a:ext cx="2449302" cy="24395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7" y="1669382"/>
            <a:ext cx="3179237" cy="351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2124530" y="3190473"/>
            <a:ext cx="21517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CONTENTS</a:t>
            </a:r>
            <a:endParaRPr lang="ko-KR" altLang="en-US" sz="25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4E7235-A55D-41DF-9B20-88A9873AD147}"/>
              </a:ext>
            </a:extLst>
          </p:cNvPr>
          <p:cNvSpPr txBox="1"/>
          <p:nvPr/>
        </p:nvSpPr>
        <p:spPr>
          <a:xfrm>
            <a:off x="6104628" y="1906184"/>
            <a:ext cx="73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01</a:t>
            </a:r>
            <a:endParaRPr lang="ko-KR" altLang="en-US" sz="20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F4F8A76-73B3-4D10-93EC-05324621AFE0}"/>
              </a:ext>
            </a:extLst>
          </p:cNvPr>
          <p:cNvSpPr txBox="1"/>
          <p:nvPr/>
        </p:nvSpPr>
        <p:spPr>
          <a:xfrm>
            <a:off x="6104628" y="2850080"/>
            <a:ext cx="73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20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83C296C-AE31-414D-8F35-4960D54D2BEC}"/>
              </a:ext>
            </a:extLst>
          </p:cNvPr>
          <p:cNvSpPr txBox="1"/>
          <p:nvPr/>
        </p:nvSpPr>
        <p:spPr>
          <a:xfrm>
            <a:off x="6104628" y="3777934"/>
            <a:ext cx="73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03</a:t>
            </a:r>
            <a:endParaRPr lang="ko-KR" altLang="en-US" sz="20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6644297" y="1930362"/>
            <a:ext cx="28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Group Activity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0BF9B4D-91DB-4884-A09C-A5C012695097}"/>
              </a:ext>
            </a:extLst>
          </p:cNvPr>
          <p:cNvSpPr txBox="1"/>
          <p:nvPr/>
        </p:nvSpPr>
        <p:spPr>
          <a:xfrm>
            <a:off x="6644297" y="2864162"/>
            <a:ext cx="28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750E107-C7FE-4FAE-B975-C551E86D61F7}"/>
              </a:ext>
            </a:extLst>
          </p:cNvPr>
          <p:cNvSpPr txBox="1"/>
          <p:nvPr/>
        </p:nvSpPr>
        <p:spPr>
          <a:xfrm>
            <a:off x="6652318" y="3802225"/>
            <a:ext cx="28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Problem 8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3C296C-AE31-414D-8F35-4960D54D2BEC}"/>
              </a:ext>
            </a:extLst>
          </p:cNvPr>
          <p:cNvSpPr txBox="1"/>
          <p:nvPr/>
        </p:nvSpPr>
        <p:spPr>
          <a:xfrm>
            <a:off x="6120670" y="4748421"/>
            <a:ext cx="73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04</a:t>
            </a:r>
            <a:endParaRPr lang="ko-KR" altLang="en-US" sz="20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50E107-C7FE-4FAE-B975-C551E86D61F7}"/>
              </a:ext>
            </a:extLst>
          </p:cNvPr>
          <p:cNvSpPr txBox="1"/>
          <p:nvPr/>
        </p:nvSpPr>
        <p:spPr>
          <a:xfrm>
            <a:off x="6668360" y="4772712"/>
            <a:ext cx="28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Q&amp;A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01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Group Activity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13" y="1402915"/>
            <a:ext cx="3490587" cy="26179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64" y="1414070"/>
            <a:ext cx="3460840" cy="25956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00090" y="4484318"/>
            <a:ext cx="3460840" cy="156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월요일</a:t>
            </a:r>
            <a:endParaRPr lang="en-US" altLang="ko-KR" dirty="0"/>
          </a:p>
          <a:p>
            <a:pPr algn="ctr"/>
            <a:r>
              <a:rPr lang="ko-KR" altLang="en-US" dirty="0" err="1"/>
              <a:t>전기관</a:t>
            </a:r>
            <a:endParaRPr lang="en-US" altLang="ko-KR" dirty="0"/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~ 4</a:t>
            </a:r>
            <a:r>
              <a:rPr lang="ko-KR" altLang="en-US" dirty="0"/>
              <a:t>시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02360" y="4484318"/>
            <a:ext cx="3460840" cy="156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목요일</a:t>
            </a:r>
            <a:endParaRPr lang="en-US" altLang="ko-KR" dirty="0"/>
          </a:p>
          <a:p>
            <a:pPr algn="ctr"/>
            <a:r>
              <a:rPr lang="ko-KR" altLang="en-US" dirty="0" err="1"/>
              <a:t>전기관</a:t>
            </a:r>
            <a:r>
              <a:rPr lang="ko-KR" altLang="en-US" dirty="0"/>
              <a:t> 라운지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</a:t>
            </a:r>
            <a:r>
              <a:rPr lang="en-US" altLang="ko-KR" dirty="0"/>
              <a:t>~ 2</a:t>
            </a:r>
            <a:r>
              <a:rPr lang="ko-KR" altLang="en-US" dirty="0"/>
              <a:t>시 </a:t>
            </a:r>
            <a:r>
              <a:rPr lang="en-US" altLang="ko-KR" dirty="0"/>
              <a:t>45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9473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4" y="389595"/>
            <a:ext cx="7426443" cy="59574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0843" y="1509088"/>
            <a:ext cx="3938337" cy="453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인가 전압에 대해 와이어의 전류를 측정한 실험에서 다음과 같은 데이터를 얻었다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lphaLcParenBoth"/>
            </a:pPr>
            <a:r>
              <a:rPr lang="ko-KR" altLang="en-US" dirty="0"/>
              <a:t>이 데이터의 선형 회귀 분석에 기초하여 </a:t>
            </a:r>
            <a:r>
              <a:rPr lang="en-US" altLang="ko-KR" dirty="0"/>
              <a:t>3.5V </a:t>
            </a:r>
            <a:r>
              <a:rPr lang="ko-KR" altLang="en-US" dirty="0"/>
              <a:t>전압에 대한 전류를 결정하고</a:t>
            </a:r>
            <a:r>
              <a:rPr lang="en-US" altLang="ko-KR" dirty="0"/>
              <a:t>, </a:t>
            </a:r>
            <a:r>
              <a:rPr lang="ko-KR" altLang="en-US" dirty="0"/>
              <a:t>선과 데이터를 그리고 </a:t>
            </a:r>
            <a:r>
              <a:rPr lang="en-US" altLang="ko-KR" dirty="0"/>
              <a:t>fit</a:t>
            </a:r>
            <a:r>
              <a:rPr lang="ko-KR" altLang="en-US" dirty="0"/>
              <a:t>을 평가해라</a:t>
            </a:r>
            <a:r>
              <a:rPr lang="en-US" altLang="ko-KR" dirty="0"/>
              <a:t>. (1</a:t>
            </a:r>
            <a:r>
              <a:rPr lang="ko-KR" altLang="en-US" dirty="0"/>
              <a:t>차 다항식 구하기</a:t>
            </a:r>
            <a:r>
              <a:rPr lang="en-US" altLang="ko-KR" dirty="0"/>
              <a:t>)</a:t>
            </a:r>
          </a:p>
          <a:p>
            <a:pPr marL="342900" indent="-342900" algn="ctr">
              <a:buAutoNum type="alphaLcParenBoth"/>
            </a:pPr>
            <a:endParaRPr lang="en-US" altLang="ko-KR" dirty="0"/>
          </a:p>
          <a:p>
            <a:pPr marL="342900" indent="-342900" algn="ctr">
              <a:buAutoNum type="alphaLcParenBoth"/>
            </a:pPr>
            <a:r>
              <a:rPr lang="ko-KR" altLang="en-US" dirty="0"/>
              <a:t>회귀 분석을 다시 수행하고 절편을 </a:t>
            </a:r>
            <a:r>
              <a:rPr lang="en-US" altLang="ko-KR" dirty="0"/>
              <a:t>0</a:t>
            </a:r>
            <a:r>
              <a:rPr lang="ko-KR" altLang="en-US" dirty="0"/>
              <a:t>으로 설정해라</a:t>
            </a:r>
            <a:r>
              <a:rPr lang="en-US" altLang="ko-KR" dirty="0"/>
              <a:t>. (0, 0</a:t>
            </a:r>
            <a:r>
              <a:rPr lang="ko-KR" altLang="en-US" dirty="0"/>
              <a:t>을 지나는 </a:t>
            </a:r>
            <a:r>
              <a:rPr lang="en-US" altLang="ko-KR" dirty="0"/>
              <a:t>1</a:t>
            </a:r>
            <a:r>
              <a:rPr lang="ko-KR" altLang="en-US" dirty="0"/>
              <a:t>차 다항식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6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843" y="1509088"/>
            <a:ext cx="3938337" cy="453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인가 전압에 대해 와이어의 전류를 측정한 실험에서 다음과 같은 데이터를 얻었다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lphaLcParenBoth"/>
            </a:pPr>
            <a:r>
              <a:rPr lang="ko-KR" altLang="en-US" dirty="0"/>
              <a:t>이 데이터의 선형 회귀 분석에 기초하여 </a:t>
            </a:r>
            <a:r>
              <a:rPr lang="en-US" altLang="ko-KR" dirty="0"/>
              <a:t>3.5V </a:t>
            </a:r>
            <a:r>
              <a:rPr lang="ko-KR" altLang="en-US" dirty="0"/>
              <a:t>전압에 대한 전류를 결정하고</a:t>
            </a:r>
            <a:r>
              <a:rPr lang="en-US" altLang="ko-KR" dirty="0"/>
              <a:t>, </a:t>
            </a:r>
            <a:r>
              <a:rPr lang="ko-KR" altLang="en-US" dirty="0"/>
              <a:t>선과 데이터를 그리고 </a:t>
            </a:r>
            <a:r>
              <a:rPr lang="en-US" altLang="ko-KR" dirty="0"/>
              <a:t>fit</a:t>
            </a:r>
            <a:r>
              <a:rPr lang="ko-KR" altLang="en-US" dirty="0"/>
              <a:t>을 평가해라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lphaLcParenBoth"/>
            </a:pPr>
            <a:endParaRPr lang="en-US" altLang="ko-KR" dirty="0"/>
          </a:p>
          <a:p>
            <a:pPr marL="342900" indent="-342900" algn="ctr">
              <a:buAutoNum type="alphaLcParenBoth"/>
            </a:pPr>
            <a:r>
              <a:rPr lang="ko-KR" altLang="en-US" dirty="0"/>
              <a:t>회귀 분석을 다시 수행하고 절편을 </a:t>
            </a:r>
            <a:r>
              <a:rPr lang="en-US" altLang="ko-KR" dirty="0"/>
              <a:t>0</a:t>
            </a:r>
            <a:r>
              <a:rPr lang="ko-KR" altLang="en-US" dirty="0"/>
              <a:t>으로 설정해라</a:t>
            </a:r>
            <a:r>
              <a:rPr lang="en-US" altLang="ko-KR" dirty="0"/>
              <a:t>. (0, 0</a:t>
            </a:r>
            <a:r>
              <a:rPr lang="ko-KR" altLang="en-US" dirty="0"/>
              <a:t>을 지나도록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4660232" y="3449053"/>
            <a:ext cx="1941094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660232" y="4660232"/>
            <a:ext cx="1941094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06126" y="3160295"/>
            <a:ext cx="4804611" cy="111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lphaLcParenBoth"/>
            </a:pPr>
            <a:r>
              <a:rPr lang="en-US" altLang="ko-KR" dirty="0"/>
              <a:t>Model </a:t>
            </a:r>
            <a:r>
              <a:rPr lang="en-US" altLang="ko-KR" dirty="0" err="1"/>
              <a:t>funcion</a:t>
            </a:r>
            <a:r>
              <a:rPr lang="en-US" altLang="ko-KR" dirty="0"/>
              <a:t> : f(x)=</a:t>
            </a:r>
            <a:r>
              <a:rPr lang="en-US" altLang="ko-KR" dirty="0" err="1"/>
              <a:t>ax+b</a:t>
            </a:r>
            <a:r>
              <a:rPr lang="en-US" altLang="ko-KR" dirty="0"/>
              <a:t> </a:t>
            </a:r>
            <a:r>
              <a:rPr lang="ko-KR" altLang="en-US" dirty="0"/>
              <a:t>로 설정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=&gt; MATLAB </a:t>
            </a:r>
            <a:r>
              <a:rPr lang="ko-KR" altLang="en-US" dirty="0"/>
              <a:t>내장함수인 </a:t>
            </a:r>
            <a:r>
              <a:rPr lang="en-US" altLang="ko-KR" dirty="0" err="1"/>
              <a:t>Polyfit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사용해서 구할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06125" y="4660232"/>
            <a:ext cx="4804611" cy="111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(b) Model function : f(x)=ax </a:t>
            </a:r>
            <a:r>
              <a:rPr lang="ko-KR" altLang="en-US" dirty="0"/>
              <a:t>로 설정</a:t>
            </a:r>
            <a:r>
              <a:rPr lang="en-US" altLang="ko-KR" dirty="0"/>
              <a:t>.</a:t>
            </a:r>
          </a:p>
          <a:p>
            <a:pPr marL="285750" indent="-285750" algn="ctr">
              <a:buFont typeface="Symbol"/>
              <a:buChar char="Þ"/>
            </a:pPr>
            <a:r>
              <a:rPr lang="en-US" altLang="ko-KR" dirty="0"/>
              <a:t>MATLAB </a:t>
            </a:r>
            <a:r>
              <a:rPr lang="ko-KR" altLang="en-US" dirty="0"/>
              <a:t>내장함수인 </a:t>
            </a:r>
            <a:r>
              <a:rPr lang="en-US" altLang="ko-KR" dirty="0" err="1"/>
              <a:t>Polyfit</a:t>
            </a:r>
            <a:r>
              <a:rPr lang="en-US" altLang="ko-KR" dirty="0"/>
              <a:t> </a:t>
            </a:r>
            <a:r>
              <a:rPr lang="ko-KR" altLang="en-US" dirty="0"/>
              <a:t>사용 불가</a:t>
            </a:r>
            <a:r>
              <a:rPr lang="en-US" altLang="ko-KR" dirty="0"/>
              <a:t>.</a:t>
            </a:r>
          </a:p>
          <a:p>
            <a:pPr marL="285750" indent="-285750" algn="ctr">
              <a:buFont typeface="Symbol"/>
              <a:buChar char="Þ"/>
            </a:pPr>
            <a:r>
              <a:rPr lang="ko-KR" altLang="en-US" dirty="0"/>
              <a:t>직접 회귀 분석 </a:t>
            </a:r>
            <a:r>
              <a:rPr lang="ko-KR" altLang="en-US" dirty="0" err="1"/>
              <a:t>해야됨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8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16" y="1345717"/>
            <a:ext cx="839796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6" y="1412561"/>
            <a:ext cx="4845331" cy="3391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69" y="972858"/>
            <a:ext cx="4544052" cy="49718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1679" y="4973053"/>
            <a:ext cx="4804611" cy="111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lphaLcParenBoth"/>
            </a:pPr>
            <a:r>
              <a:rPr lang="en-US" altLang="ko-KR" dirty="0"/>
              <a:t>Model </a:t>
            </a:r>
            <a:r>
              <a:rPr lang="en-US" altLang="ko-KR" dirty="0" err="1"/>
              <a:t>funcion</a:t>
            </a:r>
            <a:r>
              <a:rPr lang="en-US" altLang="ko-KR" dirty="0"/>
              <a:t> : f(x)=</a:t>
            </a:r>
            <a:r>
              <a:rPr lang="en-US" altLang="ko-KR" dirty="0" err="1"/>
              <a:t>ax+b</a:t>
            </a:r>
            <a:r>
              <a:rPr lang="en-US" altLang="ko-KR" dirty="0"/>
              <a:t> </a:t>
            </a:r>
            <a:r>
              <a:rPr lang="ko-KR" altLang="en-US" dirty="0"/>
              <a:t>로 설정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=&gt; MATLAB </a:t>
            </a:r>
            <a:r>
              <a:rPr lang="ko-KR" altLang="en-US" dirty="0"/>
              <a:t>내장함수인 </a:t>
            </a:r>
            <a:r>
              <a:rPr lang="en-US" altLang="ko-KR" dirty="0" err="1"/>
              <a:t>Polyfit</a:t>
            </a:r>
            <a:r>
              <a:rPr lang="en-US" altLang="ko-KR" dirty="0"/>
              <a:t> </a:t>
            </a:r>
            <a:r>
              <a:rPr lang="ko-KR" altLang="en-US" dirty="0"/>
              <a:t>사용해서 구할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3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7" y="1657096"/>
            <a:ext cx="5030960" cy="35485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8" y="143113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56C207-FCE8-46E7-B001-3CBF2B007CE1}"/>
              </a:ext>
            </a:extLst>
          </p:cNvPr>
          <p:cNvSpPr/>
          <p:nvPr/>
        </p:nvSpPr>
        <p:spPr>
          <a:xfrm>
            <a:off x="192000" y="216519"/>
            <a:ext cx="759358" cy="7563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D226CC-B735-434C-B7F5-C279D19D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" y="49153"/>
            <a:ext cx="985661" cy="109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7C46F2-BF0A-4B8B-A7A4-14AA25F3306F}"/>
              </a:ext>
            </a:extLst>
          </p:cNvPr>
          <p:cNvSpPr txBox="1"/>
          <p:nvPr/>
        </p:nvSpPr>
        <p:spPr>
          <a:xfrm>
            <a:off x="69777" y="302301"/>
            <a:ext cx="100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6731A6-D8FF-4C24-AD1E-76BAF7DD1ACD}"/>
              </a:ext>
            </a:extLst>
          </p:cNvPr>
          <p:cNvSpPr txBox="1"/>
          <p:nvPr/>
        </p:nvSpPr>
        <p:spPr>
          <a:xfrm>
            <a:off x="1064509" y="389595"/>
            <a:ext cx="468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돋움" pitchFamily="50" charset="-127"/>
                <a:ea typeface="돋움" pitchFamily="50" charset="-127"/>
              </a:rPr>
              <a:t>Problem 7</a:t>
            </a:r>
            <a:endParaRPr lang="ko-KR" altLang="en-US" sz="20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3" y="1370688"/>
            <a:ext cx="4689144" cy="25605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7973" y="4467725"/>
            <a:ext cx="4804611" cy="111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(b) Model function : f(x)=ax </a:t>
            </a:r>
            <a:r>
              <a:rPr lang="ko-KR" altLang="en-US" dirty="0"/>
              <a:t>로 설정</a:t>
            </a:r>
            <a:r>
              <a:rPr lang="en-US" altLang="ko-KR" dirty="0"/>
              <a:t>.</a:t>
            </a:r>
          </a:p>
          <a:p>
            <a:pPr marL="285750" indent="-285750" algn="ctr">
              <a:buFont typeface="Symbol"/>
              <a:buChar char="Þ"/>
            </a:pPr>
            <a:r>
              <a:rPr lang="en-US" altLang="ko-KR" dirty="0"/>
              <a:t>MATLAB </a:t>
            </a:r>
            <a:r>
              <a:rPr lang="ko-KR" altLang="en-US" dirty="0"/>
              <a:t>내장함수인 </a:t>
            </a:r>
            <a:r>
              <a:rPr lang="en-US" altLang="ko-KR" dirty="0" err="1"/>
              <a:t>Polyfit</a:t>
            </a:r>
            <a:r>
              <a:rPr lang="en-US" altLang="ko-KR" dirty="0"/>
              <a:t> </a:t>
            </a:r>
            <a:r>
              <a:rPr lang="ko-KR" altLang="en-US" dirty="0"/>
              <a:t>사용 불가</a:t>
            </a:r>
            <a:r>
              <a:rPr lang="en-US" altLang="ko-KR" dirty="0"/>
              <a:t>.</a:t>
            </a:r>
          </a:p>
          <a:p>
            <a:pPr marL="285750" indent="-285750" algn="ctr">
              <a:buFont typeface="Symbol"/>
              <a:buChar char="Þ"/>
            </a:pPr>
            <a:r>
              <a:rPr lang="ko-KR" altLang="en-US" dirty="0"/>
              <a:t>직접 회귀 분석 </a:t>
            </a:r>
            <a:r>
              <a:rPr lang="ko-KR" altLang="en-US" dirty="0" err="1"/>
              <a:t>실행해야됨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92" y="1588168"/>
            <a:ext cx="3433008" cy="43794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22" y="594688"/>
            <a:ext cx="3200400" cy="59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4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301</Words>
  <Application>Microsoft Office PowerPoint</Application>
  <PresentationFormat>사용자 지정</PresentationFormat>
  <Paragraphs>63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조경현</cp:lastModifiedBy>
  <cp:revision>46</cp:revision>
  <dcterms:created xsi:type="dcterms:W3CDTF">2018-09-14T06:11:53Z</dcterms:created>
  <dcterms:modified xsi:type="dcterms:W3CDTF">2020-01-08T07:06:46Z</dcterms:modified>
</cp:coreProperties>
</file>