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97" r:id="rId6"/>
    <p:sldId id="298" r:id="rId7"/>
    <p:sldId id="299" r:id="rId8"/>
    <p:sldId id="29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153499" y="160412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876900" y="1714233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1975056" y="2595072"/>
            <a:ext cx="6430340" cy="37048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교수님들께 질문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0E74A-938A-4C67-8CFE-A952A00E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3" y="1438295"/>
            <a:ext cx="3550218" cy="502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0554B-EBC1-4D55-A976-AD33588C80C4}"/>
              </a:ext>
            </a:extLst>
          </p:cNvPr>
          <p:cNvSpPr txBox="1"/>
          <p:nvPr/>
        </p:nvSpPr>
        <p:spPr>
          <a:xfrm>
            <a:off x="8298163" y="6528028"/>
            <a:ext cx="2277822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대학 생활 열심히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하고있습니다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25475" y="253636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8668" y="2652026"/>
            <a:ext cx="218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TMI :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1208668" y="3390077"/>
            <a:ext cx="3972862" cy="17104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전인적 인재 성장 계획서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 4/12)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전자공학과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학년 친구들과 함께하는 취업연계 산업체 멘토링 신청서 작성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B0C20-CE9C-43FB-8CA5-39B187F97E2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6BEA2-3F1A-4F75-9298-CA6608B98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62" y="1175211"/>
            <a:ext cx="6066919" cy="2834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15E600-9545-4C39-975B-ADE668DDA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03" y="3706108"/>
            <a:ext cx="4264191" cy="2982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156769-311C-423F-AAE8-0F156E3F7B3D}"/>
              </a:ext>
            </a:extLst>
          </p:cNvPr>
          <p:cNvSpPr txBox="1"/>
          <p:nvPr/>
        </p:nvSpPr>
        <p:spPr>
          <a:xfrm>
            <a:off x="8644843" y="5807519"/>
            <a:ext cx="1836251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영혼을 갈아서 쓴 계획서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21544-AC0C-4707-AA24-867E4A62FA8D}"/>
              </a:ext>
            </a:extLst>
          </p:cNvPr>
          <p:cNvSpPr txBox="1"/>
          <p:nvPr/>
        </p:nvSpPr>
        <p:spPr>
          <a:xfrm>
            <a:off x="8010955" y="2991701"/>
            <a:ext cx="1552013" cy="4372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동기들과 같이 쓴 멘토링 신청서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379405" y="1564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085553" y="1674114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1695123" y="2731222"/>
            <a:ext cx="4016887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도움이 절실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672038" y="1349155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718" y="134483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8DF84-D712-4C11-8FE5-F2FF878B7E4D}"/>
              </a:ext>
            </a:extLst>
          </p:cNvPr>
          <p:cNvSpPr txBox="1"/>
          <p:nvPr/>
        </p:nvSpPr>
        <p:spPr>
          <a:xfrm>
            <a:off x="1703750" y="5689525"/>
            <a:ext cx="9432952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제어기를 직접 설계해보고 싶어서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책을 빌려왔는데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어려워서 조금밖에 못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했습니다ㅠㅠ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generation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하던 거 다 하고나서 하겠습니다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68023-56F2-4211-B31A-7EDD2629B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342"/>
            <a:ext cx="3916306" cy="2580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E4AA43-BFB1-4043-A90A-EAE90B37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01" y="1858768"/>
            <a:ext cx="4477162" cy="28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3164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379405" y="1564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120810" y="1708742"/>
            <a:ext cx="2321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(python)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2120810" y="2546396"/>
            <a:ext cx="4016887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Image transform in OpenCV : Fourier transform 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cv2.dft(), cv2.idft()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Matplot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672038" y="1349155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718" y="134483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09C0C-5623-448A-980E-C3E775A243C9}"/>
              </a:ext>
            </a:extLst>
          </p:cNvPr>
          <p:cNvSpPr txBox="1"/>
          <p:nvPr/>
        </p:nvSpPr>
        <p:spPr>
          <a:xfrm>
            <a:off x="7029239" y="2696634"/>
            <a:ext cx="4016887" cy="10209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https://opencv-python-tutroals.readthedocs.io/en/latest/py_tutorials/py_imgproc/py_transforms/py_fourier_transform/py_fourier_transform.html#fourier-transform</a:t>
            </a:r>
          </a:p>
        </p:txBody>
      </p:sp>
    </p:spTree>
    <p:extLst>
      <p:ext uri="{BB962C8B-B14F-4D97-AF65-F5344CB8AC3E}">
        <p14:creationId xmlns:p14="http://schemas.microsoft.com/office/powerpoint/2010/main" val="16027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57861" y="45460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5814" y="0"/>
            <a:ext cx="6399636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392" y="570271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419770" y="563843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450" y="5634118"/>
                <a:ext cx="118080" cy="84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4B816D5-BC61-45BC-BA40-20B14E3D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55918"/>
              </p:ext>
            </p:extLst>
          </p:nvPr>
        </p:nvGraphicFramePr>
        <p:xfrm>
          <a:off x="1104568" y="2252529"/>
          <a:ext cx="10217508" cy="384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44">
                  <a:extLst>
                    <a:ext uri="{9D8B030D-6E8A-4147-A177-3AD203B41FA5}">
                      <a16:colId xmlns:a16="http://schemas.microsoft.com/office/drawing/2014/main" val="182931906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84793866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6188904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42785833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471402544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87599612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708948818"/>
                    </a:ext>
                  </a:extLst>
                </a:gridCol>
              </a:tblGrid>
              <a:tr h="388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4/15(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4/16(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4/17(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4/18(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4/19(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4/20(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57530"/>
                  </a:ext>
                </a:extLst>
              </a:tr>
              <a:tr h="34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/C++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/C++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1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~2</a:t>
                      </a:r>
                      <a:r>
                        <a:rPr lang="ko-KR" altLang="en-US" sz="1300" dirty="0"/>
                        <a:t>장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장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처음 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통신 과제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자제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 err="1"/>
                        <a:t>취설</a:t>
                      </a:r>
                      <a:r>
                        <a:rPr lang="ko-KR" altLang="en-US" sz="1300" dirty="0"/>
                        <a:t> 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자제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퀴즈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 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/DSP/</a:t>
                      </a:r>
                      <a:r>
                        <a:rPr lang="ko-KR" altLang="en-US" sz="1300" dirty="0"/>
                        <a:t>세미나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/DSP 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 처음 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 복습</a:t>
                      </a:r>
                      <a:r>
                        <a:rPr lang="en-US" altLang="ko-KR" sz="1300" dirty="0"/>
                        <a:t>(1)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과제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과제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 </a:t>
                      </a:r>
                      <a:r>
                        <a:rPr lang="en-US" altLang="ko-KR" sz="1300" dirty="0"/>
                        <a:t>(2)/DSP(2)/</a:t>
                      </a: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(2)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 책 읽기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예제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</a:t>
                      </a:r>
                      <a:r>
                        <a:rPr lang="ko-KR" altLang="en-US" sz="1300" dirty="0"/>
                        <a:t>실습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책 읽기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예제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실습</a:t>
                      </a:r>
                      <a:r>
                        <a:rPr lang="en-US" altLang="ko-KR" sz="1300" dirty="0"/>
                        <a:t>(2)</a:t>
                      </a:r>
                      <a:endParaRPr lang="ko-KR" altLang="en-US" sz="13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시험공부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2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436</Words>
  <Application>Microsoft Office PowerPoint</Application>
  <PresentationFormat>와이드스크린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바탕체</vt:lpstr>
      <vt:lpstr>바탕</vt:lpstr>
      <vt:lpstr>나눔바른고딕 UltraLight</vt:lpstr>
      <vt:lpstr>나눔명조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279</cp:revision>
  <dcterms:created xsi:type="dcterms:W3CDTF">2017-08-05T06:01:22Z</dcterms:created>
  <dcterms:modified xsi:type="dcterms:W3CDTF">2020-04-14T17:56:28Z</dcterms:modified>
  <cp:version>1000.0000.01</cp:version>
</cp:coreProperties>
</file>