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4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074-77E4-429C-9BF2-5CD5C81B106A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9792-1EC7-4222-979B-6C458BF86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1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프로그래밍 및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21812009 </a:t>
            </a:r>
            <a:r>
              <a:rPr lang="ko-KR" altLang="en-US" dirty="0" smtClean="0"/>
              <a:t>조은영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77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5"/>
            <a:ext cx="8891464" cy="500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48" y="620688"/>
            <a:ext cx="4667250" cy="3362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85" y="3983013"/>
            <a:ext cx="4876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162050"/>
            <a:ext cx="3752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68760"/>
            <a:ext cx="3664992" cy="45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컴퓨터 프로그래밍 및 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sw</dc:creator>
  <cp:lastModifiedBy>sw</cp:lastModifiedBy>
  <cp:revision>4</cp:revision>
  <dcterms:created xsi:type="dcterms:W3CDTF">2018-11-20T06:34:35Z</dcterms:created>
  <dcterms:modified xsi:type="dcterms:W3CDTF">2018-11-20T07:19:39Z</dcterms:modified>
</cp:coreProperties>
</file>