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93" r:id="rId4"/>
    <p:sldId id="294" r:id="rId5"/>
    <p:sldId id="257" r:id="rId6"/>
    <p:sldId id="297" r:id="rId7"/>
    <p:sldId id="272" r:id="rId8"/>
    <p:sldId id="296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>
        <p:scale>
          <a:sx n="101" d="100"/>
          <a:sy n="101" d="100"/>
        </p:scale>
        <p:origin x="702" y="324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8T18:10:15.8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10:00:25.466"/>
    </inkml:context>
    <inkml:brush xml:id="br0">
      <inkml:brushProperty name="width" value="0.025" units="cm"/>
      <inkml:brushProperty name="height" value="0.025" units="cm"/>
      <inkml:brushProperty name="color" value="#FF0066"/>
      <inkml:brushProperty name="ignorePressure" value="1"/>
    </inkml:brush>
  </inkml:definitions>
  <inkml:trace contextRef="#ctx0" brushRef="#br0">3344 257,'0'0</inkml:trace>
  <inkml:trace contextRef="#ctx0" brushRef="#br0" timeOffset="862.99">3647 47,'0'0</inkml:trace>
  <inkml:trace contextRef="#ctx0" brushRef="#br0" timeOffset="1205.31">3647 47,'0'0</inkml:trace>
  <inkml:trace contextRef="#ctx0" brushRef="#br0" timeOffset="1551.48">3647 47,'0'0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194876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EF9A13-4497-4413-9C8B-A05C16A36BA0}"/>
              </a:ext>
            </a:extLst>
          </p:cNvPr>
          <p:cNvSpPr/>
          <p:nvPr/>
        </p:nvSpPr>
        <p:spPr>
          <a:xfrm>
            <a:off x="1153499" y="1604122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7D379-0BFF-4493-BD68-EAAAB02EC2E3}"/>
              </a:ext>
            </a:extLst>
          </p:cNvPr>
          <p:cNvSpPr txBox="1"/>
          <p:nvPr/>
        </p:nvSpPr>
        <p:spPr>
          <a:xfrm>
            <a:off x="1876900" y="1714233"/>
            <a:ext cx="138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학교 수업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B366F-4817-4237-872C-2A74743B907B}"/>
              </a:ext>
            </a:extLst>
          </p:cNvPr>
          <p:cNvSpPr txBox="1"/>
          <p:nvPr/>
        </p:nvSpPr>
        <p:spPr>
          <a:xfrm>
            <a:off x="1975056" y="2595072"/>
            <a:ext cx="6430340" cy="370486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복습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교수님들께 질문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117877" y="953167"/>
            <a:ext cx="1958327" cy="38392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CE1116-7DB7-4BDF-BA85-DCDC26C20556}"/>
              </a:ext>
            </a:extLst>
          </p:cNvPr>
          <p:cNvSpPr/>
          <p:nvPr/>
        </p:nvSpPr>
        <p:spPr>
          <a:xfrm>
            <a:off x="0" y="-43132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E4C69-51CF-44B5-89F1-015FCC668650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367D7D-6300-4244-8303-F3C5658C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0" y="1366408"/>
            <a:ext cx="3804733" cy="5311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7734D1-F79B-4061-B1D6-A9CF2F0679EE}"/>
              </a:ext>
            </a:extLst>
          </p:cNvPr>
          <p:cNvSpPr txBox="1"/>
          <p:nvPr/>
        </p:nvSpPr>
        <p:spPr>
          <a:xfrm>
            <a:off x="4710339" y="963310"/>
            <a:ext cx="1958327" cy="38392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복습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DD36DE-9089-4422-84E0-C8161A4F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849" y="2840248"/>
            <a:ext cx="3021151" cy="389051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A820671-F107-4A1E-968F-A023D186CDC7}"/>
              </a:ext>
            </a:extLst>
          </p:cNvPr>
          <p:cNvSpPr/>
          <p:nvPr/>
        </p:nvSpPr>
        <p:spPr>
          <a:xfrm rot="10800000">
            <a:off x="8627389" y="6161258"/>
            <a:ext cx="414063" cy="241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D0E05-2BD7-4A17-A690-1E0A83FB49BD}"/>
              </a:ext>
            </a:extLst>
          </p:cNvPr>
          <p:cNvSpPr txBox="1"/>
          <p:nvPr/>
        </p:nvSpPr>
        <p:spPr>
          <a:xfrm>
            <a:off x="6467906" y="6091591"/>
            <a:ext cx="2573546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제어기 구경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5CA884-A270-497A-8DFE-22BE7B3E0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95" y="2225156"/>
            <a:ext cx="3804733" cy="8045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ECF437-0016-4213-81B1-728ECAD88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646" y="4865952"/>
            <a:ext cx="4356455" cy="932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A774AC-1E3D-46A1-8B96-318F36CDD2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75" y="1418991"/>
            <a:ext cx="4356454" cy="33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B0B6EE-5BC6-4459-A334-3233BA7E0E31}"/>
              </a:ext>
            </a:extLst>
          </p:cNvPr>
          <p:cNvSpPr txBox="1"/>
          <p:nvPr/>
        </p:nvSpPr>
        <p:spPr>
          <a:xfrm>
            <a:off x="321764" y="1115679"/>
            <a:ext cx="1929222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0E8A87-EDC4-41F6-A0D7-A49B3155C2EA}"/>
              </a:ext>
            </a:extLst>
          </p:cNvPr>
          <p:cNvSpPr/>
          <p:nvPr/>
        </p:nvSpPr>
        <p:spPr>
          <a:xfrm>
            <a:off x="0" y="-43132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05F150-3134-4A0D-9F9A-A8FBC589C7E9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0C8D69-4953-495C-9256-76B96E6EF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815" y="1115679"/>
            <a:ext cx="3867409" cy="27331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C387D8-5BE5-4DC7-A43F-083ED311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26" y="3142896"/>
            <a:ext cx="2521469" cy="3387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36EE42-FB0F-4C35-9E67-B9F18BC24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67" y="3186028"/>
            <a:ext cx="2524118" cy="35627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3C2FD5-8518-48C3-8F48-5E4C77773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1" y="1577062"/>
            <a:ext cx="3613689" cy="50654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E41900-DD14-4D39-9CBB-ED2ED3A8A66D}"/>
              </a:ext>
            </a:extLst>
          </p:cNvPr>
          <p:cNvSpPr/>
          <p:nvPr/>
        </p:nvSpPr>
        <p:spPr>
          <a:xfrm>
            <a:off x="10023894" y="2872596"/>
            <a:ext cx="854015" cy="638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-25879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60D29-CF92-4AC6-A2A8-5B08BD9C33D3}"/>
              </a:ext>
            </a:extLst>
          </p:cNvPr>
          <p:cNvSpPr/>
          <p:nvPr/>
        </p:nvSpPr>
        <p:spPr>
          <a:xfrm>
            <a:off x="473631" y="205246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5A4D2-8BA4-4CD3-A180-F10A438FAC5E}"/>
              </a:ext>
            </a:extLst>
          </p:cNvPr>
          <p:cNvSpPr txBox="1"/>
          <p:nvPr/>
        </p:nvSpPr>
        <p:spPr>
          <a:xfrm>
            <a:off x="1179779" y="2162574"/>
            <a:ext cx="1383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이론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56FAC-13DF-4774-A144-A29BF84A5C1C}"/>
              </a:ext>
            </a:extLst>
          </p:cNvPr>
          <p:cNvSpPr txBox="1"/>
          <p:nvPr/>
        </p:nvSpPr>
        <p:spPr>
          <a:xfrm>
            <a:off x="2064871" y="3490849"/>
            <a:ext cx="3279197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CBB01-833B-4FA3-854B-A3B3E233C74A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24AB1-B8EF-4458-8C9E-63B315EA146D}"/>
              </a:ext>
            </a:extLst>
          </p:cNvPr>
          <p:cNvSpPr txBox="1"/>
          <p:nvPr/>
        </p:nvSpPr>
        <p:spPr>
          <a:xfrm>
            <a:off x="555224" y="3001917"/>
            <a:ext cx="4016887" cy="204286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Path planning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주말부터 본격적으로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3DOF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교수님의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3link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와 비교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진행중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14:cNvPr>
              <p14:cNvContentPartPr/>
              <p14:nvPr/>
            </p14:nvContentPartPr>
            <p14:xfrm>
              <a:off x="1766264" y="1837615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3EE9C3-A368-4236-8CB9-D9AFA8D22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1944" y="1833295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D2472F1-9B3C-4A8A-A784-03D9BA5DC5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1" y="1904987"/>
            <a:ext cx="7254815" cy="393347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5D0F191-E5CD-45E9-AB18-AF87D9067867}"/>
              </a:ext>
            </a:extLst>
          </p:cNvPr>
          <p:cNvCxnSpPr>
            <a:cxnSpLocks/>
          </p:cNvCxnSpPr>
          <p:nvPr/>
        </p:nvCxnSpPr>
        <p:spPr>
          <a:xfrm>
            <a:off x="2563667" y="5098850"/>
            <a:ext cx="1753809" cy="434866"/>
          </a:xfrm>
          <a:prstGeom prst="bentConnector3">
            <a:avLst>
              <a:gd name="adj1" fmla="val -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85D09EB-7001-42E4-AE65-E1A6A9EE7B2F}"/>
              </a:ext>
            </a:extLst>
          </p:cNvPr>
          <p:cNvSpPr txBox="1"/>
          <p:nvPr/>
        </p:nvSpPr>
        <p:spPr>
          <a:xfrm>
            <a:off x="575257" y="492825"/>
            <a:ext cx="1929222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2DOF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6FB32-1882-48CE-8843-38DDA1696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7" y="57438"/>
            <a:ext cx="5115825" cy="68005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EA97A4-38ED-4F89-A9A1-F911B2742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58" y="2289023"/>
            <a:ext cx="5696342" cy="26977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6B98A1-83B3-457D-8713-8D256FE43B5B}"/>
              </a:ext>
            </a:extLst>
          </p:cNvPr>
          <p:cNvSpPr txBox="1"/>
          <p:nvPr/>
        </p:nvSpPr>
        <p:spPr>
          <a:xfrm>
            <a:off x="6580410" y="1460688"/>
            <a:ext cx="4090732" cy="38087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밥 먹을 때마다 조금씩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봤습니다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7371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13671" y="2962591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6864" y="3078254"/>
            <a:ext cx="2188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TMI : 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그 외 활동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A498E5-E94A-4976-A51A-0B1702D16F90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5E5916-BE2A-45D1-B6D7-7CED9C166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71" y="1523364"/>
            <a:ext cx="7222331" cy="50759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A23D5B-B5D9-4F17-AC2C-3499FF40C068}"/>
              </a:ext>
            </a:extLst>
          </p:cNvPr>
          <p:cNvSpPr txBox="1"/>
          <p:nvPr/>
        </p:nvSpPr>
        <p:spPr>
          <a:xfrm>
            <a:off x="1996864" y="3805501"/>
            <a:ext cx="3358671" cy="71327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소설을 쓰고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 (~4/10)</a:t>
            </a: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24020" y="155900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2832" y="2365538"/>
            <a:ext cx="8417738" cy="403725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계획표 작성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(4/11~4/12)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시간 관리가 안 돼서 매일 목표치를 달성하지 못하는 끔찍한 일이 발생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강의 수강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과제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퀴즈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&amp; Simulink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   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공부하고 시간이 남을 때마다 조금씩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다음주 월요일부터는 계획대로 할 수 있을 것 같습니다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1551" y="1674666"/>
            <a:ext cx="1862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계획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14:cNvPr>
              <p14:cNvContentPartPr/>
              <p14:nvPr/>
            </p14:nvContentPartPr>
            <p14:xfrm>
              <a:off x="4221363" y="5319260"/>
              <a:ext cx="109440" cy="759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BCF400C-DFD4-4673-A983-BAB4931039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7043" y="5314940"/>
                <a:ext cx="11808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973CD8-1FF7-4C31-AD1C-F84A08FA0DC0}"/>
              </a:ext>
            </a:extLst>
          </p:cNvPr>
          <p:cNvSpPr txBox="1"/>
          <p:nvPr/>
        </p:nvSpPr>
        <p:spPr>
          <a:xfrm>
            <a:off x="3281363" y="455203"/>
            <a:ext cx="562927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2020.04.02(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)~2020.04.08(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수</a:t>
            </a:r>
            <a:r>
              <a:rPr lang="en-US" altLang="ko-KR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13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510087" y="3231232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D81A71-8E45-4CFC-B2CD-A96D588AB65A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169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바탕</vt:lpstr>
      <vt:lpstr>Arial</vt:lpstr>
      <vt:lpstr>나눔명조</vt:lpstr>
      <vt:lpstr>나눔바른고딕 UltraLight</vt:lpstr>
      <vt:lpstr>바탕체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263</cp:revision>
  <dcterms:created xsi:type="dcterms:W3CDTF">2017-08-05T06:01:22Z</dcterms:created>
  <dcterms:modified xsi:type="dcterms:W3CDTF">2020-04-09T06:46:42Z</dcterms:modified>
  <cp:version>1000.0000.01</cp:version>
</cp:coreProperties>
</file>