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59" r:id="rId4"/>
    <p:sldId id="257" r:id="rId5"/>
    <p:sldId id="272" r:id="rId6"/>
    <p:sldId id="260" r:id="rId7"/>
  </p:sldIdLst>
  <p:sldSz cx="12192000" cy="6858000"/>
  <p:notesSz cx="6858000" cy="9144000"/>
  <p:embeddedFontLst>
    <p:embeddedFont>
      <p:font typeface="Cambria Math" panose="02040503050406030204" pitchFamily="18" charset="0"/>
      <p:regular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0" d="100"/>
          <a:sy n="90" d="100"/>
        </p:scale>
        <p:origin x="-168" y="34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417888" y="2284413"/>
            <a:ext cx="3289300" cy="299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0806" y="0"/>
            <a:ext cx="7490385" cy="6858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10087" y="3376027"/>
            <a:ext cx="3171825" cy="451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0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연구실 활동 보고서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5581" y="5031202"/>
            <a:ext cx="6472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체"/>
                <a:ea typeface="바탕체"/>
              </a:rPr>
              <a:t>조은영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2020.02.06(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34538" y="1792186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01</a:t>
            </a:r>
            <a:endParaRPr lang="ko-KR" altLang="en-US" sz="1400" b="1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9916" y="1907849"/>
            <a:ext cx="46460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한국사 </a:t>
            </a:r>
            <a:r>
              <a:rPr lang="ko-KR" altLang="en-US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능력 검정시험 공부</a:t>
            </a:r>
            <a:r>
              <a:rPr lang="en-US" altLang="ko-KR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 </a:t>
            </a:r>
            <a:r>
              <a:rPr lang="en-US" altLang="ko-KR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&amp; </a:t>
            </a:r>
            <a:r>
              <a:rPr lang="ko-KR" altLang="en-US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응시</a:t>
            </a:r>
            <a:endParaRPr lang="ko-KR" altLang="en-US" sz="2000" b="1" dirty="0">
              <a:ln w="9525">
                <a:solidFill>
                  <a:schemeClr val="accent1">
                    <a:alpha val="30000"/>
                  </a:schemeClr>
                </a:solidFill>
              </a:ln>
              <a:gradFill flip="none" rotWithShape="1">
                <a:gsLst>
                  <a:gs pos="0">
                    <a:schemeClr val="accent4"/>
                  </a:gs>
                  <a:gs pos="63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바탕"/>
              <a:ea typeface="바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9885" y="3137427"/>
            <a:ext cx="7053076" cy="175432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200206~200208 </a:t>
            </a:r>
            <a:r>
              <a:rPr lang="ko-KR" altLang="en-US" dirty="0" smtClean="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시험 공부</a:t>
            </a:r>
            <a:endParaRPr lang="en-US" altLang="ko-KR" dirty="0" smtClean="0">
              <a:ln w="9525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ln w="9525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 smtClean="0">
              <a:ln w="9525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ln w="9525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200208 </a:t>
            </a:r>
            <a:r>
              <a:rPr lang="ko-KR" altLang="en-US" dirty="0" smtClean="0">
                <a:ln w="9525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시험 응시</a:t>
            </a:r>
            <a:endParaRPr lang="en-US" altLang="ko-KR" dirty="0" smtClean="0">
              <a:ln w="9525"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75" y="1506436"/>
            <a:ext cx="4849125" cy="47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2020.02.06(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15407" y="1523284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02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2569" y="2551456"/>
            <a:ext cx="7561076" cy="241912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200210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차원 리스트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200211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차원 리스트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튜플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0639" y="1655364"/>
            <a:ext cx="23007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err="1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파이썬</a:t>
            </a:r>
            <a:r>
              <a:rPr lang="ko-KR" altLang="en-US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 기초 공부</a:t>
            </a:r>
            <a:endParaRPr lang="ko-KR" altLang="en-US" sz="2000" b="1" dirty="0">
              <a:ln w="9525">
                <a:solidFill>
                  <a:schemeClr val="accent1">
                    <a:alpha val="30000"/>
                  </a:schemeClr>
                </a:solidFill>
              </a:ln>
              <a:gradFill flip="none" rotWithShape="1">
                <a:gsLst>
                  <a:gs pos="0">
                    <a:schemeClr val="accent4"/>
                  </a:gs>
                  <a:gs pos="63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바탕"/>
              <a:ea typeface="바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2020.02.06(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</a:t>
            </a:r>
            <a:r>
              <a:rPr lang="en-US" altLang="ko-KR" sz="2000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2020.02.11(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01132" y="1294684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03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499" y="1426722"/>
            <a:ext cx="18816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제어 </a:t>
            </a:r>
            <a:r>
              <a:rPr lang="ko-KR" altLang="en-US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이론 공부</a:t>
            </a:r>
            <a:endParaRPr lang="ko-KR" altLang="en-US" sz="2000" b="1" dirty="0">
              <a:ln w="9525">
                <a:solidFill>
                  <a:schemeClr val="accent1">
                    <a:alpha val="30000"/>
                  </a:schemeClr>
                </a:solidFill>
              </a:ln>
              <a:gradFill flip="none" rotWithShape="1">
                <a:gsLst>
                  <a:gs pos="0">
                    <a:schemeClr val="accent4"/>
                  </a:gs>
                  <a:gs pos="63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바탕"/>
              <a:ea typeface="바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8764" y="2051449"/>
            <a:ext cx="7561076" cy="42473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Robotic Arm Dynamics ~ Control Design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PID Design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전까지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539" y="2797360"/>
            <a:ext cx="4037895" cy="24227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92851" y="3263027"/>
                <a:ext cx="1719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L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sin</m:t>
                      </m:r>
                      <m:r>
                        <a:rPr lang="en-US" altLang="ko-KR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851" y="3263027"/>
                <a:ext cx="171944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98338" y="3762560"/>
                <a:ext cx="1751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L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cos</m:t>
                      </m:r>
                      <m:r>
                        <a:rPr lang="en-US" altLang="ko-KR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38" y="3762560"/>
                <a:ext cx="175157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/>
          <p:nvPr/>
        </p:nvCxnSpPr>
        <p:spPr>
          <a:xfrm flipH="1">
            <a:off x="3493755" y="3447693"/>
            <a:ext cx="2226732" cy="314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998917" y="4431428"/>
                <a:ext cx="3506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0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ko-KR" b="0" i="0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L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sin</m:t>
                      </m:r>
                      <m:r>
                        <a:rPr lang="en-US" altLang="ko-KR" b="0" i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17" y="4431428"/>
                <a:ext cx="350608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998917" y="4953160"/>
                <a:ext cx="3506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cos</m:t>
                          </m:r>
                          <m:r>
                            <a:rPr lang="en-US" altLang="ko-KR" b="0" i="0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ko-KR" b="0" i="0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L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cos</m:t>
                      </m:r>
                      <m:r>
                        <a:rPr lang="en-US" altLang="ko-KR" b="0" i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17" y="4953160"/>
                <a:ext cx="350640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/>
          <p:nvPr/>
        </p:nvCxnSpPr>
        <p:spPr>
          <a:xfrm>
            <a:off x="7061952" y="4567215"/>
            <a:ext cx="1052995" cy="3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873046" y="6048832"/>
                <a:ext cx="2534733" cy="562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𝜃</m:t>
                            </m:r>
                          </m:sub>
                        </m:sSub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 dirty="0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altLang="ko-KR" i="1" dirty="0" smtClean="0">
                            <a:latin typeface="Cambria Math"/>
                          </a:rPr>
                          <m:t>𝑑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m:rPr>
                        <m:nor/>
                      </m:rPr>
                      <a:rPr lang="en-US" altLang="ko-KR" dirty="0"/>
                      <m:t>[</m:t>
                    </m:r>
                    <m:f>
                      <m:fPr>
                        <m:ctrlPr>
                          <a:rPr lang="en-US" altLang="ko-KR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/>
                          </a:rPr>
                          <m:t>𝜕</m:t>
                        </m:r>
                        <m:r>
                          <a:rPr lang="en-US" altLang="ko-KR" i="1" dirty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ko-KR" i="1" dirty="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</a:rPr>
                              <m:t>1,2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den>
                    </m:f>
                    <m:r>
                      <m:rPr>
                        <m:nor/>
                      </m:rPr>
                      <a:rPr lang="en-US" altLang="ko-KR" dirty="0"/>
                      <m:t>]</m:t>
                    </m:r>
                    <m:r>
                      <m:rPr>
                        <m:nor/>
                      </m:rPr>
                      <a:rPr lang="en-US" altLang="ko-KR" b="0" i="0" dirty="0" smtClean="0"/>
                      <m:t> - </m:t>
                    </m:r>
                    <m:f>
                      <m:fPr>
                        <m:ctrlPr>
                          <a:rPr lang="en-US" altLang="ko-KR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/>
                          </a:rPr>
                          <m:t>𝜕</m:t>
                        </m:r>
                        <m:r>
                          <a:rPr lang="en-US" altLang="ko-KR" i="1" dirty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ko-KR" i="1" dirty="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/>
                              </a:rPr>
                              <m:t>1,2</m:t>
                            </m:r>
                          </m:sub>
                          <m:sup/>
                        </m:sSubSup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046" y="6048832"/>
                <a:ext cx="2534733" cy="562846"/>
              </a:xfrm>
              <a:prstGeom prst="rect">
                <a:avLst/>
              </a:prstGeom>
              <a:blipFill rotWithShape="1">
                <a:blip r:embed="rId7"/>
                <a:stretch>
                  <a:fillRect l="-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831459" y="56593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Lagrangian</a:t>
            </a:r>
            <a:endParaRPr lang="ko-KR" altLang="en-US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73046" y="56795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Dynamics equations</a:t>
            </a:r>
            <a:endParaRPr lang="ko-KR" altLang="en-US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686195" y="6145589"/>
                <a:ext cx="1629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𝐿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𝐾𝐸</m:t>
                    </m:r>
                    <m:r>
                      <a:rPr lang="en-US" altLang="ko-KR" b="0" i="1" smtClean="0">
                        <a:latin typeface="Cambria Math"/>
                      </a:rPr>
                      <m:t> −</m:t>
                    </m:r>
                    <m:r>
                      <a:rPr lang="en-US" altLang="ko-KR" b="0" i="1" smtClean="0">
                        <a:latin typeface="Cambria Math"/>
                      </a:rPr>
                      <m:t>𝑃𝐸</m:t>
                    </m:r>
                  </m:oMath>
                </a14:m>
                <a:r>
                  <a:rPr lang="ko-KR" altLang="en-US" dirty="0" smtClean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195" y="6145589"/>
                <a:ext cx="162935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81363" y="437950"/>
            <a:ext cx="5629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2020.02.06(</a:t>
            </a:r>
            <a:r>
              <a:rPr lang="ko-KR" altLang="en-US" sz="20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목</a:t>
            </a:r>
            <a:r>
              <a:rPr lang="en-US" altLang="ko-KR" sz="2000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)~2020.02.11(</a:t>
            </a:r>
            <a:r>
              <a:rPr lang="ko-KR" altLang="en-US" sz="2000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화</a:t>
            </a:r>
            <a:r>
              <a:rPr lang="en-US" altLang="ko-KR" sz="2000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/>
                <a:ea typeface="바탕"/>
              </a:rPr>
              <a:t>)</a:t>
            </a:r>
            <a:endParaRPr lang="ko-KR" altLang="en-US" sz="2000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/>
              <a:ea typeface="바탕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89917" y="1734043"/>
            <a:ext cx="631437" cy="631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rPr>
              <a:t>04</a:t>
            </a:r>
            <a:endParaRPr lang="ko-KR" altLang="en-US" sz="14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바탕"/>
              <a:ea typeface="바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6736" y="2707665"/>
            <a:ext cx="7561076" cy="241912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Matlab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영상처리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(~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2/17)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Python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기초 공부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–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딕셔너리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함수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모듈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(~2/15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제어 이론 공부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(~2/15)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>
              <a:lnSpc>
                <a:spcPct val="120000"/>
              </a:lnSpc>
              <a:defRPr/>
            </a:pP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TOEIC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공부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/>
                <a:ea typeface="바탕"/>
              </a:rPr>
              <a:t>(~3/15)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바탕"/>
              <a:ea typeface="바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9909" y="1849706"/>
            <a:ext cx="18514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앞으로 계</a:t>
            </a:r>
            <a:r>
              <a:rPr lang="ko-KR" altLang="en-US" sz="2000" b="1" dirty="0">
                <a:ln w="9525">
                  <a:solidFill>
                    <a:schemeClr val="accent1">
                      <a:alpha val="30000"/>
                    </a:schemeClr>
                  </a:solidFill>
                </a:ln>
                <a:gradFill flip="none" rotWithShape="1">
                  <a:gsLst>
                    <a:gs pos="0">
                      <a:schemeClr val="accent4"/>
                    </a:gs>
                    <a:gs pos="63000">
                      <a:schemeClr val="accent1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바탕"/>
                <a:ea typeface="바탕"/>
              </a:rPr>
              <a:t>획</a:t>
            </a:r>
          </a:p>
        </p:txBody>
      </p:sp>
    </p:spTree>
    <p:extLst>
      <p:ext uri="{BB962C8B-B14F-4D97-AF65-F5344CB8AC3E}">
        <p14:creationId xmlns:p14="http://schemas.microsoft.com/office/powerpoint/2010/main" val="3420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417888" y="2284413"/>
            <a:ext cx="3289300" cy="299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0808" y="0"/>
            <a:ext cx="7490385" cy="6858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10087" y="3351998"/>
            <a:ext cx="3171825" cy="52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ko-KR" altLang="en-US" sz="240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감사합니다</a:t>
            </a:r>
            <a:endParaRPr lang="en-US" altLang="ko-KR" sz="240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238</Words>
  <Application>Microsoft Office PowerPoint</Application>
  <PresentationFormat>사용자 지정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Arial</vt:lpstr>
      <vt:lpstr>나눔바른고딕 UltraLight</vt:lpstr>
      <vt:lpstr>Cambria Math</vt:lpstr>
      <vt:lpstr>나눔명조</vt:lpstr>
      <vt:lpstr>바탕체</vt:lpstr>
      <vt:lpstr>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조경현</cp:lastModifiedBy>
  <cp:revision>62</cp:revision>
  <dcterms:created xsi:type="dcterms:W3CDTF">2017-08-05T06:01:22Z</dcterms:created>
  <dcterms:modified xsi:type="dcterms:W3CDTF">2020-02-11T15:51:07Z</dcterms:modified>
  <cp:version>1000.0000.01</cp:version>
</cp:coreProperties>
</file>