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97" r:id="rId6"/>
    <p:sldId id="298" r:id="rId7"/>
    <p:sldId id="299" r:id="rId8"/>
    <p:sldId id="29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153499" y="160412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876900" y="1714233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1975056" y="2595072"/>
            <a:ext cx="6430340" cy="37048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교수님들께 질문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0E74A-938A-4C67-8CFE-A952A00E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3" y="1438295"/>
            <a:ext cx="3550218" cy="502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0554B-EBC1-4D55-A976-AD33588C80C4}"/>
              </a:ext>
            </a:extLst>
          </p:cNvPr>
          <p:cNvSpPr txBox="1"/>
          <p:nvPr/>
        </p:nvSpPr>
        <p:spPr>
          <a:xfrm>
            <a:off x="8694978" y="6536654"/>
            <a:ext cx="1717105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열심히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하고있습니다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25475" y="253636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8668" y="2652026"/>
            <a:ext cx="218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TMI :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1208668" y="3390077"/>
            <a:ext cx="3972862" cy="17104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전인적 인재 성장 계획서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 4/12)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전자공학과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학년 친구들과 함께하는 취업연계 산업체 멘토링 신청서 작성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B0C20-CE9C-43FB-8CA5-39B187F97E2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6BEA2-3F1A-4F75-9298-CA6608B98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62" y="1175211"/>
            <a:ext cx="6066919" cy="2834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15E600-9545-4C39-975B-ADE668DDA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03" y="3706108"/>
            <a:ext cx="4264191" cy="2982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156769-311C-423F-AAE8-0F156E3F7B3D}"/>
              </a:ext>
            </a:extLst>
          </p:cNvPr>
          <p:cNvSpPr txBox="1"/>
          <p:nvPr/>
        </p:nvSpPr>
        <p:spPr>
          <a:xfrm>
            <a:off x="8644843" y="5807519"/>
            <a:ext cx="1836251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영혼을 갈아서 쓴 계획서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21544-AC0C-4707-AA24-867E4A62FA8D}"/>
              </a:ext>
            </a:extLst>
          </p:cNvPr>
          <p:cNvSpPr txBox="1"/>
          <p:nvPr/>
        </p:nvSpPr>
        <p:spPr>
          <a:xfrm>
            <a:off x="8010955" y="3176367"/>
            <a:ext cx="1552013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같이 쓴 멘토링 신청서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379405" y="1564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085553" y="1674114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1695123" y="2731222"/>
            <a:ext cx="4016887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도움이 절실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672038" y="1349155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718" y="134483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8DF84-D712-4C11-8FE5-F2FF878B7E4D}"/>
              </a:ext>
            </a:extLst>
          </p:cNvPr>
          <p:cNvSpPr txBox="1"/>
          <p:nvPr/>
        </p:nvSpPr>
        <p:spPr>
          <a:xfrm>
            <a:off x="1703750" y="5689525"/>
            <a:ext cx="9432952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제어기를 직접 설계해보고 싶어서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책을 빌려왔는데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어려워서 조금밖에 못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했습니다ㅠㅠ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generation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하던거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다 하고나서 하겠습니다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68023-56F2-4211-B31A-7EDD2629B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342"/>
            <a:ext cx="3916306" cy="2580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E4AA43-BFB1-4043-A90A-EAE90B37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01" y="1858768"/>
            <a:ext cx="4477162" cy="28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3164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379405" y="1564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120810" y="1708742"/>
            <a:ext cx="2321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(python)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2120810" y="2444569"/>
            <a:ext cx="4016887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Image transform in OpenCV : Fourier transform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cv2.dft(), cv2.idft()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672038" y="1349155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718" y="134483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09C0C-5623-448A-980E-C3E775A243C9}"/>
              </a:ext>
            </a:extLst>
          </p:cNvPr>
          <p:cNvSpPr txBox="1"/>
          <p:nvPr/>
        </p:nvSpPr>
        <p:spPr>
          <a:xfrm>
            <a:off x="2327843" y="5508845"/>
            <a:ext cx="4016887" cy="10209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https://opencv-python-tutroals.readthedocs.io/en/latest/py_tutorials/py_imgproc/py_transforms/py_fourier_transform/py_fourier_transform.html#fourier-transform</a:t>
            </a:r>
          </a:p>
        </p:txBody>
      </p:sp>
    </p:spTree>
    <p:extLst>
      <p:ext uri="{BB962C8B-B14F-4D97-AF65-F5344CB8AC3E}">
        <p14:creationId xmlns:p14="http://schemas.microsoft.com/office/powerpoint/2010/main" val="16027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2427" y="187818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5360" y="2737037"/>
            <a:ext cx="8417738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ㅠㅠ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9958" y="1993844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419770" y="563843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450" y="563411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973CD8-1FF7-4C31-AD1C-F84A08FA0DC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241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바탕</vt:lpstr>
      <vt:lpstr>바탕체</vt:lpstr>
      <vt:lpstr>나눔바른고딕 UltraLight</vt:lpstr>
      <vt:lpstr>Arial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277</cp:revision>
  <dcterms:created xsi:type="dcterms:W3CDTF">2017-08-05T06:01:22Z</dcterms:created>
  <dcterms:modified xsi:type="dcterms:W3CDTF">2020-04-14T17:11:26Z</dcterms:modified>
  <cp:version>1000.0000.01</cp:version>
</cp:coreProperties>
</file>