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5"/>
  </p:notesMasterIdLst>
  <p:handoutMasterIdLst>
    <p:handoutMasterId r:id="rId16"/>
  </p:handoutMasterIdLst>
  <p:sldIdLst>
    <p:sldId id="3426" r:id="rId3"/>
    <p:sldId id="3469" r:id="rId4"/>
    <p:sldId id="3521" r:id="rId5"/>
    <p:sldId id="3528" r:id="rId6"/>
    <p:sldId id="3509" r:id="rId7"/>
    <p:sldId id="3520" r:id="rId8"/>
    <p:sldId id="3522" r:id="rId9"/>
    <p:sldId id="3523" r:id="rId10"/>
    <p:sldId id="3524" r:id="rId11"/>
    <p:sldId id="3525" r:id="rId12"/>
    <p:sldId id="3526" r:id="rId13"/>
    <p:sldId id="3527" r:id="rId14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469"/>
            <p14:sldId id="3521"/>
            <p14:sldId id="3528"/>
            <p14:sldId id="3509"/>
            <p14:sldId id="3520"/>
            <p14:sldId id="3522"/>
            <p14:sldId id="3523"/>
            <p14:sldId id="3524"/>
            <p14:sldId id="3525"/>
            <p14:sldId id="3526"/>
            <p14:sldId id="35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BFA32"/>
    <a:srgbClr val="024A05"/>
    <a:srgbClr val="DDDDDD"/>
    <a:srgbClr val="3333CC"/>
    <a:srgbClr val="6666FF"/>
    <a:srgbClr val="FF99FF"/>
    <a:srgbClr val="B03C76"/>
    <a:srgbClr val="FF99CC"/>
    <a:srgbClr val="B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5" autoAdjust="0"/>
    <p:restoredTop sz="93228" autoAdjust="0"/>
  </p:normalViewPr>
  <p:slideViewPr>
    <p:cSldViewPr showGuides="1">
      <p:cViewPr varScale="1">
        <p:scale>
          <a:sx n="81" d="100"/>
          <a:sy n="81" d="100"/>
        </p:scale>
        <p:origin x="-78" y="-46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developer/swift/admin_guide.html#managing-servi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stack.org/developer/swift/admin_guide.html#managing-the-ring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4050" y="1818221"/>
            <a:ext cx="7761982" cy="838200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OpenStack</a:t>
            </a:r>
            <a:r>
              <a:rPr lang="en-US" altLang="ko-KR" sz="6000" dirty="0" smtClean="0">
                <a:latin typeface="+mn-ea"/>
                <a:ea typeface="+mn-ea"/>
              </a:rPr>
              <a:t> SWIFT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- IPC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en-US" altLang="ko-KR" sz="2000" b="1" dirty="0" smtClean="0">
                <a:latin typeface="+mj-ea"/>
              </a:rPr>
              <a:t>container </a:t>
            </a:r>
            <a:r>
              <a:rPr lang="ko-KR" altLang="en-US" sz="2000" b="1" dirty="0" smtClean="0">
                <a:latin typeface="+mj-ea"/>
              </a:rPr>
              <a:t>생성</a:t>
            </a:r>
            <a:r>
              <a:rPr lang="en-US" altLang="ko-KR" sz="2000" b="1" dirty="0" smtClean="0">
                <a:latin typeface="+mj-ea"/>
              </a:rPr>
              <a:t>,</a:t>
            </a:r>
            <a:r>
              <a:rPr lang="ko-KR" altLang="en-US" sz="2000" b="1" dirty="0" smtClean="0">
                <a:latin typeface="+mj-ea"/>
              </a:rPr>
              <a:t>삭제</a:t>
            </a:r>
            <a:r>
              <a:rPr lang="en-US" altLang="ko-KR" sz="2000" b="1" dirty="0" smtClean="0">
                <a:latin typeface="+mj-ea"/>
              </a:rPr>
              <a:t>,</a:t>
            </a:r>
            <a:r>
              <a:rPr lang="ko-KR" altLang="en-US" sz="2000" b="1" dirty="0" smtClean="0">
                <a:latin typeface="+mj-ea"/>
              </a:rPr>
              <a:t>조회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084" y="1494185"/>
            <a:ext cx="728900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</a:t>
            </a:r>
          </a:p>
          <a:p>
            <a:pPr algn="l"/>
            <a:r>
              <a:rPr lang="en-US" altLang="ko-KR" sz="1600" dirty="0"/>
              <a:t>aa</a:t>
            </a:r>
          </a:p>
          <a:p>
            <a:pPr algn="l"/>
            <a:r>
              <a:rPr lang="en-US" altLang="ko-KR" sz="1600" dirty="0"/>
              <a:t>bb</a:t>
            </a:r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</a:t>
            </a:r>
            <a:r>
              <a:rPr lang="en-US" altLang="ko-KR" sz="1600" dirty="0">
                <a:solidFill>
                  <a:srgbClr val="FF0000"/>
                </a:solidFill>
              </a:rPr>
              <a:t>swift post </a:t>
            </a:r>
            <a:r>
              <a:rPr lang="en-US" altLang="ko-KR" sz="1600" dirty="0" smtClean="0">
                <a:solidFill>
                  <a:srgbClr val="FF0000"/>
                </a:solidFill>
              </a:rPr>
              <a:t>cc  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컨테이너 생성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 </a:t>
            </a:r>
          </a:p>
          <a:p>
            <a:pPr algn="l"/>
            <a:r>
              <a:rPr lang="en-US" altLang="ko-KR" sz="1600" dirty="0"/>
              <a:t>aa</a:t>
            </a:r>
          </a:p>
          <a:p>
            <a:pPr algn="l"/>
            <a:r>
              <a:rPr lang="en-US" altLang="ko-KR" sz="1600" dirty="0"/>
              <a:t>bb</a:t>
            </a:r>
          </a:p>
          <a:p>
            <a:pPr algn="l"/>
            <a:r>
              <a:rPr lang="en-US" altLang="ko-KR" sz="1600" dirty="0"/>
              <a:t>cc</a:t>
            </a:r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</a:t>
            </a:r>
            <a:r>
              <a:rPr lang="en-US" altLang="ko-KR" sz="1600" dirty="0">
                <a:solidFill>
                  <a:srgbClr val="FF0000"/>
                </a:solidFill>
              </a:rPr>
              <a:t>swift delete </a:t>
            </a:r>
            <a:r>
              <a:rPr lang="en-US" altLang="ko-KR" sz="1600" dirty="0" smtClean="0">
                <a:solidFill>
                  <a:srgbClr val="FF0000"/>
                </a:solidFill>
              </a:rPr>
              <a:t>cc  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컨테이너 삭제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/>
              <a:t>cc</a:t>
            </a:r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</a:t>
            </a:r>
          </a:p>
          <a:p>
            <a:pPr algn="l"/>
            <a:r>
              <a:rPr lang="en-US" altLang="ko-KR" sz="1600" dirty="0"/>
              <a:t>aa</a:t>
            </a:r>
          </a:p>
          <a:p>
            <a:pPr algn="l"/>
            <a:r>
              <a:rPr lang="en-US" altLang="ko-KR" sz="1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24041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en-US" altLang="ko-KR" sz="2000" b="1" dirty="0" smtClean="0">
                <a:latin typeface="+mj-ea"/>
              </a:rPr>
              <a:t>object  </a:t>
            </a:r>
            <a:r>
              <a:rPr lang="ko-KR" altLang="en-US" sz="2000" b="1" dirty="0" smtClean="0">
                <a:latin typeface="+mj-ea"/>
              </a:rPr>
              <a:t>업로드</a:t>
            </a:r>
            <a:r>
              <a:rPr lang="en-US" altLang="ko-KR" sz="2000" b="1" dirty="0" smtClean="0">
                <a:latin typeface="+mj-ea"/>
              </a:rPr>
              <a:t>,</a:t>
            </a:r>
            <a:r>
              <a:rPr lang="ko-KR" altLang="en-US" sz="2000" b="1" dirty="0" smtClean="0">
                <a:latin typeface="+mj-ea"/>
              </a:rPr>
              <a:t>다운로드</a:t>
            </a:r>
            <a:r>
              <a:rPr lang="en-US" altLang="ko-KR" sz="2000" b="1" dirty="0" smtClean="0">
                <a:latin typeface="+mj-ea"/>
              </a:rPr>
              <a:t>,</a:t>
            </a:r>
            <a:r>
              <a:rPr lang="ko-KR" altLang="en-US" sz="2000" b="1" dirty="0" smtClean="0">
                <a:latin typeface="+mj-ea"/>
              </a:rPr>
              <a:t>조회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084" y="1494185"/>
            <a:ext cx="88998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 bb</a:t>
            </a:r>
          </a:p>
          <a:p>
            <a:pPr algn="l"/>
            <a:r>
              <a:rPr lang="en-US" altLang="ko-KR" sz="1600" dirty="0"/>
              <a:t>answer.txt</a:t>
            </a:r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</a:t>
            </a:r>
            <a:r>
              <a:rPr lang="en-US" altLang="ko-KR" sz="1600" dirty="0">
                <a:solidFill>
                  <a:srgbClr val="FF0000"/>
                </a:solidFill>
              </a:rPr>
              <a:t>swift upload bb </a:t>
            </a:r>
            <a:r>
              <a:rPr lang="en-US" altLang="ko-KR" sz="1600" dirty="0" err="1">
                <a:solidFill>
                  <a:srgbClr val="FF0000"/>
                </a:solidFill>
              </a:rPr>
              <a:t>keystonerc</a:t>
            </a:r>
            <a:r>
              <a:rPr lang="en-US" altLang="ko-KR" sz="1600" dirty="0" smtClean="0">
                <a:solidFill>
                  <a:srgbClr val="FF0000"/>
                </a:solidFill>
              </a:rPr>
              <a:t>_*  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업로드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 err="1"/>
              <a:t>keystonerc_demo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keystonerc_admin</a:t>
            </a:r>
            <a:endParaRPr lang="en-US" altLang="ko-KR" sz="1600" dirty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 bb</a:t>
            </a:r>
          </a:p>
          <a:p>
            <a:pPr algn="l"/>
            <a:r>
              <a:rPr lang="en-US" altLang="ko-KR" sz="1600" dirty="0"/>
              <a:t>answer.txt</a:t>
            </a:r>
          </a:p>
          <a:p>
            <a:pPr algn="l"/>
            <a:r>
              <a:rPr lang="en-US" altLang="ko-KR" sz="1600" dirty="0" err="1"/>
              <a:t>keystonerc_admin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keystonerc_demo</a:t>
            </a:r>
            <a:endParaRPr lang="en-US" altLang="ko-KR" sz="1600" dirty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</a:t>
            </a:r>
            <a:r>
              <a:rPr lang="en-US" altLang="ko-KR" sz="1600" dirty="0">
                <a:solidFill>
                  <a:srgbClr val="FF0000"/>
                </a:solidFill>
              </a:rPr>
              <a:t>swift download bb </a:t>
            </a:r>
            <a:r>
              <a:rPr lang="en-US" altLang="ko-KR" sz="1600" dirty="0" err="1">
                <a:solidFill>
                  <a:srgbClr val="FF0000"/>
                </a:solidFill>
              </a:rPr>
              <a:t>keystonerc</a:t>
            </a:r>
            <a:r>
              <a:rPr lang="en-US" altLang="ko-KR" sz="1600" dirty="0" smtClean="0">
                <a:solidFill>
                  <a:srgbClr val="FF0000"/>
                </a:solidFill>
              </a:rPr>
              <a:t>_*  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다운로드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 err="1"/>
              <a:t>keystonerc_demo</a:t>
            </a:r>
            <a:r>
              <a:rPr lang="en-US" altLang="ko-KR" sz="1600" dirty="0"/>
              <a:t> [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 0.467s, headers 0.628s, total 0.629s, 0.001 MB/s]</a:t>
            </a:r>
          </a:p>
          <a:p>
            <a:pPr algn="l"/>
            <a:r>
              <a:rPr lang="en-US" altLang="ko-KR" sz="1600" dirty="0" err="1"/>
              <a:t>keystonerc_admin</a:t>
            </a:r>
            <a:r>
              <a:rPr lang="en-US" altLang="ko-KR" sz="1600" dirty="0"/>
              <a:t> [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 0.566s, headers 0.712s, total 0.712s, 0.002 MB/s</a:t>
            </a:r>
            <a:r>
              <a:rPr lang="en-US" altLang="ko-KR" sz="1600" dirty="0" smtClean="0"/>
              <a:t>]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</a:t>
            </a:r>
            <a:r>
              <a:rPr lang="en-US" altLang="ko-KR" sz="1600" dirty="0">
                <a:solidFill>
                  <a:srgbClr val="FF0000"/>
                </a:solidFill>
              </a:rPr>
              <a:t>swift delete  bb </a:t>
            </a:r>
            <a:r>
              <a:rPr lang="en-US" altLang="ko-KR" sz="1600" dirty="0" err="1">
                <a:solidFill>
                  <a:srgbClr val="FF0000"/>
                </a:solidFill>
              </a:rPr>
              <a:t>keystonerc</a:t>
            </a:r>
            <a:r>
              <a:rPr lang="en-US" altLang="ko-KR" sz="1600" dirty="0" smtClean="0">
                <a:solidFill>
                  <a:srgbClr val="FF0000"/>
                </a:solidFill>
              </a:rPr>
              <a:t>_*   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삭제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 err="1"/>
              <a:t>keystonerc_demo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keystonerc_admin</a:t>
            </a:r>
            <a:endParaRPr lang="en-US" altLang="ko-KR" sz="1600" dirty="0"/>
          </a:p>
          <a:p>
            <a:pPr algn="l"/>
            <a:r>
              <a:rPr lang="en-US" altLang="ko-KR" sz="1600" dirty="0"/>
              <a:t>[</a:t>
            </a:r>
            <a:r>
              <a:rPr lang="en-US" altLang="ko-KR" sz="1600" dirty="0" err="1"/>
              <a:t>root@localhost</a:t>
            </a:r>
            <a:r>
              <a:rPr lang="en-US" altLang="ko-KR" sz="1600" dirty="0"/>
              <a:t> ~(</a:t>
            </a:r>
            <a:r>
              <a:rPr lang="en-US" altLang="ko-KR" sz="1600" dirty="0" err="1"/>
              <a:t>keystone_admin</a:t>
            </a:r>
            <a:r>
              <a:rPr lang="en-US" altLang="ko-KR" sz="1600" dirty="0"/>
              <a:t>)]# swift list bb</a:t>
            </a:r>
          </a:p>
          <a:p>
            <a:pPr algn="l"/>
            <a:r>
              <a:rPr lang="en-US" altLang="ko-KR" sz="1600" dirty="0"/>
              <a:t>answer.txt</a:t>
            </a:r>
          </a:p>
          <a:p>
            <a:pPr algn="l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364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err="1" smtClean="0">
                <a:latin typeface="+mj-ea"/>
                <a:ea typeface="+mj-ea"/>
              </a:rPr>
              <a:t>대쉬보드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46"/>
          <a:stretch/>
        </p:blipFill>
        <p:spPr bwMode="auto">
          <a:xfrm>
            <a:off x="683990" y="1403867"/>
            <a:ext cx="85689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44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1026" name="Picture 2" descr="C:\Users\user\Desktop\openstack-swift-overview-3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923925"/>
            <a:ext cx="8710811" cy="58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2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스토리지 유형별 비교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2050" name="Picture 2" descr="C:\Users\user\Desktop\openstack-swift-overview-4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26658"/>
          <a:stretch/>
        </p:blipFill>
        <p:spPr bwMode="auto">
          <a:xfrm>
            <a:off x="107926" y="1422177"/>
            <a:ext cx="877107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52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smtClean="0">
                <a:latin typeface="+mj-ea"/>
                <a:ea typeface="+mj-ea"/>
              </a:rPr>
              <a:t>데몬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algn="l"/>
            <a:r>
              <a:rPr lang="ko-KR" altLang="en-US" sz="1400" b="1" dirty="0" err="1">
                <a:solidFill>
                  <a:srgbClr val="FF0000"/>
                </a:solidFill>
              </a:rPr>
              <a:t>프록시</a:t>
            </a:r>
            <a:r>
              <a:rPr lang="ko-KR" altLang="en-US" sz="1400" b="1" dirty="0">
                <a:solidFill>
                  <a:srgbClr val="FF0000"/>
                </a:solidFill>
              </a:rPr>
              <a:t> 서버 </a:t>
            </a:r>
            <a:r>
              <a:rPr lang="en-US" altLang="ko-KR" sz="1400" b="1" dirty="0">
                <a:solidFill>
                  <a:srgbClr val="FF0000"/>
                </a:solidFill>
              </a:rPr>
              <a:t>(swift-proxy-server</a:t>
            </a:r>
            <a:r>
              <a:rPr lang="en-US" altLang="ko-KR" sz="1400" dirty="0"/>
              <a:t>)</a:t>
            </a:r>
            <a:r>
              <a:rPr lang="ko-KR" altLang="en-US" sz="1400" dirty="0"/>
              <a:t>파일을 업로드하고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메타 데이터를 수정하고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컨테이너를 생성하는 </a:t>
            </a:r>
            <a:r>
              <a:rPr lang="en-US" altLang="ko-KR" sz="1400" dirty="0" err="1"/>
              <a:t>OpenStack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 스토리지 </a:t>
            </a:r>
            <a:r>
              <a:rPr lang="en-US" altLang="ko-KR" sz="1400" dirty="0"/>
              <a:t>API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생짜</a:t>
            </a:r>
            <a:r>
              <a:rPr lang="ko-KR" altLang="en-US" sz="1400" dirty="0"/>
              <a:t> </a:t>
            </a:r>
            <a:r>
              <a:rPr lang="en-US" altLang="ko-KR" sz="1400" dirty="0"/>
              <a:t>HTTP </a:t>
            </a:r>
            <a:r>
              <a:rPr lang="ko-KR" altLang="en-US" sz="1400" dirty="0"/>
              <a:t>요청을 받아들입니다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웹 브라우저에서 파일이나 컨테이너 목록을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성능을 </a:t>
            </a:r>
            <a:r>
              <a:rPr lang="ko-KR" altLang="en-US" sz="1400" dirty="0" err="1"/>
              <a:t>개선하기위해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프록시서버는</a:t>
            </a:r>
            <a:r>
              <a:rPr lang="ko-KR" altLang="en-US" sz="1400" dirty="0"/>
              <a:t> 일반적으로 사용하는 </a:t>
            </a:r>
            <a:r>
              <a:rPr lang="en-US" altLang="ko-KR" sz="1400" dirty="0" err="1"/>
              <a:t>memcache</a:t>
            </a:r>
            <a:r>
              <a:rPr lang="ko-KR" altLang="en-US" sz="1400" dirty="0"/>
              <a:t>를 선택하여 캐시로 사용할 수 있습니다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b="1" dirty="0">
                <a:solidFill>
                  <a:srgbClr val="FF0000"/>
                </a:solidFill>
              </a:rPr>
              <a:t>계정 서버 </a:t>
            </a:r>
            <a:r>
              <a:rPr lang="en-US" altLang="ko-KR" sz="1400" b="1" dirty="0">
                <a:solidFill>
                  <a:srgbClr val="FF0000"/>
                </a:solidFill>
              </a:rPr>
              <a:t>(swift-account-server)</a:t>
            </a:r>
            <a:r>
              <a:rPr lang="ko-KR" altLang="en-US" sz="1400" dirty="0"/>
              <a:t>오브젝트 </a:t>
            </a:r>
            <a:r>
              <a:rPr lang="ko-KR" altLang="en-US" sz="1400" dirty="0" err="1"/>
              <a:t>스토리지에서</a:t>
            </a:r>
            <a:r>
              <a:rPr lang="ko-KR" altLang="en-US" sz="1400" dirty="0"/>
              <a:t> 정의된 계정을 관리합니다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b="1" dirty="0">
                <a:solidFill>
                  <a:srgbClr val="FF0000"/>
                </a:solidFill>
              </a:rPr>
              <a:t>컨테이너 서버 </a:t>
            </a:r>
            <a:r>
              <a:rPr lang="en-US" altLang="ko-KR" sz="1400" b="1" dirty="0">
                <a:solidFill>
                  <a:srgbClr val="FF0000"/>
                </a:solidFill>
              </a:rPr>
              <a:t>(swift-container-server</a:t>
            </a:r>
            <a:r>
              <a:rPr lang="en-US" altLang="ko-KR" sz="1400" dirty="0"/>
              <a:t>)</a:t>
            </a:r>
            <a:r>
              <a:rPr lang="ko-KR" altLang="en-US" sz="1400" dirty="0"/>
              <a:t>오브젝트 </a:t>
            </a:r>
            <a:r>
              <a:rPr lang="ko-KR" altLang="en-US" sz="1400" dirty="0" err="1"/>
              <a:t>스토리지에서</a:t>
            </a:r>
            <a:r>
              <a:rPr lang="ko-KR" altLang="en-US" sz="1400" dirty="0"/>
              <a:t> 컨테이너나 폴더의 </a:t>
            </a:r>
            <a:r>
              <a:rPr lang="ko-KR" altLang="en-US" sz="1400" dirty="0" err="1"/>
              <a:t>맵핑을</a:t>
            </a:r>
            <a:r>
              <a:rPr lang="ko-KR" altLang="en-US" sz="1400" dirty="0"/>
              <a:t> 관리합니다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b="1" dirty="0">
                <a:solidFill>
                  <a:srgbClr val="FF0000"/>
                </a:solidFill>
              </a:rPr>
              <a:t>오브젝트 서버 </a:t>
            </a:r>
            <a:r>
              <a:rPr lang="en-US" altLang="ko-KR" sz="1400" b="1" dirty="0">
                <a:solidFill>
                  <a:srgbClr val="FF0000"/>
                </a:solidFill>
              </a:rPr>
              <a:t>(swift-object-server</a:t>
            </a:r>
            <a:r>
              <a:rPr lang="en-US" altLang="ko-KR" sz="1400" dirty="0"/>
              <a:t>)</a:t>
            </a:r>
            <a:r>
              <a:rPr lang="ko-KR" altLang="en-US" sz="1400" dirty="0"/>
              <a:t>스토리지 </a:t>
            </a:r>
            <a:r>
              <a:rPr lang="ko-KR" altLang="en-US" sz="1400" dirty="0" err="1"/>
              <a:t>노드에서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파일이기도한</a:t>
            </a:r>
            <a:r>
              <a:rPr lang="ko-KR" altLang="en-US" sz="1400" dirty="0"/>
              <a:t> 실제 오브젝트를 관리합니다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b="1" dirty="0">
                <a:solidFill>
                  <a:srgbClr val="FF0000"/>
                </a:solidFill>
              </a:rPr>
              <a:t>다양한 주기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프로세스 </a:t>
            </a:r>
            <a:r>
              <a:rPr lang="ko-KR" altLang="en-US" sz="1400" dirty="0" smtClean="0"/>
              <a:t>거대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스토리지에서</a:t>
            </a:r>
            <a:r>
              <a:rPr lang="ko-KR" altLang="en-US" sz="1400" dirty="0"/>
              <a:t> 내부 일을 수행합니다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복제 서비스는 클러스터를 통해 일관성과 가용성을 보장합니다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주기 </a:t>
            </a:r>
            <a:r>
              <a:rPr lang="ko-KR" altLang="en-US" sz="1400" dirty="0" err="1"/>
              <a:t>프로세스에대한</a:t>
            </a:r>
            <a:r>
              <a:rPr lang="ko-KR" altLang="en-US" sz="1400" dirty="0"/>
              <a:t> 감사</a:t>
            </a:r>
            <a:r>
              <a:rPr lang="en-US" altLang="ko-KR" sz="1400" dirty="0"/>
              <a:t>, </a:t>
            </a:r>
            <a:r>
              <a:rPr lang="ko-KR" altLang="en-US" sz="1400" dirty="0"/>
              <a:t>업데이트</a:t>
            </a:r>
            <a:r>
              <a:rPr lang="en-US" altLang="ko-KR" sz="1400" dirty="0"/>
              <a:t>, reaper</a:t>
            </a:r>
            <a:r>
              <a:rPr lang="ko-KR" altLang="en-US" sz="1400" dirty="0"/>
              <a:t>를 포함합니다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WSGI </a:t>
            </a:r>
            <a:r>
              <a:rPr lang="ko-KR" altLang="en-US" sz="1400" b="1" dirty="0" err="1">
                <a:solidFill>
                  <a:srgbClr val="FF0000"/>
                </a:solidFill>
              </a:rPr>
              <a:t>미들웨어</a:t>
            </a:r>
            <a:r>
              <a:rPr lang="ko-KR" altLang="en-US" sz="1400" dirty="0" err="1"/>
              <a:t>보통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OpenStack</a:t>
            </a:r>
            <a:r>
              <a:rPr lang="en-US" altLang="ko-KR" sz="1400" dirty="0"/>
              <a:t> Identity</a:t>
            </a:r>
            <a:r>
              <a:rPr lang="ko-KR" altLang="en-US" sz="1400" dirty="0"/>
              <a:t>에서 사용하여 인증을 처리합니다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swift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클라이언트 </a:t>
            </a:r>
            <a:r>
              <a:rPr lang="ko-KR" altLang="en-US" sz="1400" dirty="0" smtClean="0"/>
              <a:t>관리자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리셀러</a:t>
            </a:r>
            <a:r>
              <a:rPr lang="ko-KR" altLang="en-US" sz="1400" dirty="0"/>
              <a:t> 사용자</a:t>
            </a:r>
            <a:r>
              <a:rPr lang="en-US" altLang="ko-KR" sz="1400" dirty="0"/>
              <a:t>, swift </a:t>
            </a:r>
            <a:r>
              <a:rPr lang="ko-KR" altLang="en-US" sz="1400" dirty="0"/>
              <a:t>사용자 중 하나에게 명령 줄 클라이언트 권한을 통해 </a:t>
            </a:r>
            <a:r>
              <a:rPr lang="en-US" altLang="ko-KR" sz="1400" dirty="0"/>
              <a:t>REST API</a:t>
            </a:r>
            <a:r>
              <a:rPr lang="ko-KR" altLang="en-US" sz="1400" dirty="0"/>
              <a:t>에게 명령을 내리는 사용자입니다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</a:rPr>
              <a:t>swift-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ini</a:t>
            </a:r>
            <a:r>
              <a:rPr lang="en-US" altLang="ko-KR" sz="1400" dirty="0" err="1" smtClean="0"/>
              <a:t>t</a:t>
            </a:r>
            <a:r>
              <a:rPr lang="en-US" altLang="ko-KR" sz="1400" dirty="0" smtClean="0"/>
              <a:t> Ring </a:t>
            </a:r>
            <a:r>
              <a:rPr lang="ko-KR" altLang="en-US" sz="1400" dirty="0" smtClean="0"/>
              <a:t>파일을 구축하는 초기화 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매개 변수로 데몬 이름을 지정하며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명령을 제공합니다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hlinkClick r:id="rId3"/>
              </a:rPr>
              <a:t>http://docs.openstack.org/developer/swift/admin_guide.html#managing-services</a:t>
            </a:r>
            <a:r>
              <a:rPr lang="ko-KR" altLang="en-US" sz="1400" dirty="0" smtClean="0"/>
              <a:t> 에서 문서를 확인하십시오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</a:rPr>
              <a:t>swift-recon</a:t>
            </a:r>
            <a:r>
              <a:rPr lang="en-US" altLang="ko-KR" sz="1400" dirty="0" smtClean="0"/>
              <a:t> CLI </a:t>
            </a:r>
            <a:r>
              <a:rPr lang="ko-KR" altLang="en-US" sz="1400" dirty="0" smtClean="0"/>
              <a:t>툴은 </a:t>
            </a:r>
            <a:r>
              <a:rPr lang="en-US" altLang="ko-KR" sz="1400" dirty="0" smtClean="0"/>
              <a:t>swift-recon </a:t>
            </a:r>
            <a:r>
              <a:rPr lang="ko-KR" altLang="en-US" sz="1400" dirty="0" err="1" smtClean="0"/>
              <a:t>미들웨어로</a:t>
            </a:r>
            <a:r>
              <a:rPr lang="ko-KR" altLang="en-US" sz="1400" dirty="0" smtClean="0"/>
              <a:t> 수집된 클러스터에 대한 다양한 측정값과 </a:t>
            </a:r>
            <a:r>
              <a:rPr lang="en-US" altLang="ko-KR" sz="1400" dirty="0" smtClean="0"/>
              <a:t>telemetry </a:t>
            </a:r>
            <a:r>
              <a:rPr lang="ko-KR" altLang="en-US" sz="1400" dirty="0" smtClean="0"/>
              <a:t>정보를 검색하는데 사용합니다</a:t>
            </a:r>
            <a:r>
              <a:rPr lang="en-US" altLang="ko-KR" sz="1400" dirty="0" smtClean="0"/>
              <a:t>.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b="1" dirty="0" err="1" smtClean="0">
                <a:solidFill>
                  <a:srgbClr val="FF0000"/>
                </a:solidFill>
              </a:rPr>
              <a:t>swfit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-ring-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builde</a:t>
            </a:r>
            <a:r>
              <a:rPr lang="en-US" altLang="ko-KR" sz="1400" dirty="0" smtClean="0"/>
              <a:t> r</a:t>
            </a:r>
            <a:r>
              <a:rPr lang="ko-KR" altLang="en-US" sz="1400" dirty="0" smtClean="0"/>
              <a:t>스토리지 </a:t>
            </a:r>
            <a:r>
              <a:rPr lang="en-US" altLang="ko-KR" sz="1400" dirty="0" smtClean="0"/>
              <a:t>ring</a:t>
            </a:r>
            <a:r>
              <a:rPr lang="ko-KR" altLang="en-US" sz="1400" dirty="0" smtClean="0"/>
              <a:t>을 구축하고 균형을 다시 맞추는 유틸리티입니다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hlinkClick r:id="rId4"/>
              </a:rPr>
              <a:t>http://docs.openstack.org/developer/swift/admin_guide.html#managing-the-rings</a:t>
            </a:r>
            <a:r>
              <a:rPr lang="ko-KR" altLang="en-US" sz="1400" dirty="0" smtClean="0"/>
              <a:t> 에서 확인하십시오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5579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스토리지 물리적 구성요소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2051" name="Picture 3" descr="C:\Users\user\Desktop\openstack-swift-overview-7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1" y="1322552"/>
            <a:ext cx="4968551" cy="49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openstack-swift-overview-8-6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62" y="1322552"/>
            <a:ext cx="4966394" cy="499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5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smtClean="0">
                <a:latin typeface="+mj-ea"/>
                <a:ea typeface="+mj-ea"/>
              </a:rPr>
              <a:t>논리적 구성요소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3074" name="Picture 2" descr="C:\Users\user\Desktop\openstack-swift-overview-9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268599"/>
            <a:ext cx="8424936" cy="54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smtClean="0">
                <a:latin typeface="+mj-ea"/>
                <a:ea typeface="+mj-ea"/>
              </a:rPr>
              <a:t>디바이스</a:t>
            </a: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ko-KR" altLang="en-US" sz="2000" b="1" dirty="0" smtClean="0">
                <a:latin typeface="+mj-ea"/>
                <a:ea typeface="+mj-ea"/>
              </a:rPr>
              <a:t>파일 구성요소 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4099" name="Picture 3" descr="C:\Users\user\Desktop\openstack-swift-overview-11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0" y="1268600"/>
            <a:ext cx="7990731" cy="56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5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err="1" smtClean="0">
                <a:latin typeface="+mj-ea"/>
                <a:ea typeface="+mj-ea"/>
              </a:rPr>
              <a:t>링분산</a:t>
            </a:r>
            <a:r>
              <a:rPr lang="ko-KR" altLang="en-US" sz="2000" b="1" dirty="0" smtClean="0">
                <a:latin typeface="+mj-ea"/>
                <a:ea typeface="+mj-ea"/>
              </a:rPr>
              <a:t> 구조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5122" name="Picture 2" descr="C:\Users\user\Desktop\openstack-swift-overview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68599"/>
            <a:ext cx="8321972" cy="52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SWIFT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 bwMode="auto">
          <a:xfrm>
            <a:off x="539974" y="774105"/>
            <a:ext cx="9721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Swift </a:t>
            </a:r>
            <a:r>
              <a:rPr lang="ko-KR" altLang="en-US" sz="2000" b="1" dirty="0" smtClean="0">
                <a:latin typeface="+mj-ea"/>
                <a:ea typeface="+mj-ea"/>
              </a:rPr>
              <a:t>기본정보 조회</a:t>
            </a:r>
            <a:r>
              <a:rPr lang="en-US" altLang="ko-KR" sz="2000" b="1" dirty="0">
                <a:latin typeface="+mj-ea"/>
                <a:ea typeface="+mj-ea"/>
              </a:rPr>
              <a:t>(account, </a:t>
            </a:r>
            <a:r>
              <a:rPr lang="en-US" altLang="ko-KR" sz="2000" b="1" dirty="0" smtClean="0">
                <a:latin typeface="+mj-ea"/>
                <a:ea typeface="+mj-ea"/>
              </a:rPr>
              <a:t>container, object)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084" y="1333457"/>
            <a:ext cx="918791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~(</a:t>
            </a:r>
            <a:r>
              <a:rPr lang="en-US" altLang="ko-KR" sz="1000" dirty="0" err="1"/>
              <a:t>keystone_admin</a:t>
            </a:r>
            <a:r>
              <a:rPr lang="en-US" altLang="ko-KR" sz="1000" dirty="0"/>
              <a:t>)]# </a:t>
            </a:r>
            <a:r>
              <a:rPr lang="en-US" altLang="ko-KR" sz="1000" dirty="0">
                <a:solidFill>
                  <a:srgbClr val="FF0000"/>
                </a:solidFill>
              </a:rPr>
              <a:t>swift </a:t>
            </a:r>
            <a:r>
              <a:rPr lang="en-US" altLang="ko-KR" sz="1000" dirty="0" smtClean="0">
                <a:solidFill>
                  <a:srgbClr val="FF0000"/>
                </a:solidFill>
              </a:rPr>
              <a:t>stat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account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조회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/>
              <a:t>                        Account: AUTH_9e5f946be1fb402eb1b383d9f6a75ecf</a:t>
            </a:r>
          </a:p>
          <a:p>
            <a:pPr algn="l"/>
            <a:r>
              <a:rPr lang="en-US" altLang="ko-KR" sz="1000" dirty="0"/>
              <a:t>                     Containers: 2</a:t>
            </a:r>
          </a:p>
          <a:p>
            <a:pPr algn="l"/>
            <a:r>
              <a:rPr lang="en-US" altLang="ko-KR" sz="1000" dirty="0"/>
              <a:t>                        Objects: 3</a:t>
            </a:r>
          </a:p>
          <a:p>
            <a:pPr algn="l"/>
            <a:r>
              <a:rPr lang="en-US" altLang="ko-KR" sz="1000" dirty="0"/>
              <a:t>                          Bytes: 1216172</a:t>
            </a:r>
          </a:p>
          <a:p>
            <a:pPr algn="l"/>
            <a:r>
              <a:rPr lang="en-US" altLang="ko-KR" sz="1000" dirty="0"/>
              <a:t>Containers in policy "policy-0": 2</a:t>
            </a:r>
          </a:p>
          <a:p>
            <a:pPr algn="l"/>
            <a:r>
              <a:rPr lang="en-US" altLang="ko-KR" sz="1000" dirty="0"/>
              <a:t>   Objects in policy "policy-0": 3</a:t>
            </a:r>
          </a:p>
          <a:p>
            <a:pPr algn="l"/>
            <a:r>
              <a:rPr lang="en-US" altLang="ko-KR" sz="1000" dirty="0"/>
              <a:t>     Bytes in policy "policy-0": 1216172</a:t>
            </a:r>
          </a:p>
          <a:p>
            <a:pPr algn="l"/>
            <a:r>
              <a:rPr lang="en-US" altLang="ko-KR" sz="1000" dirty="0"/>
              <a:t>    X-Account-Project-Domain-Id: default</a:t>
            </a:r>
          </a:p>
          <a:p>
            <a:pPr algn="l"/>
            <a:r>
              <a:rPr lang="en-US" altLang="ko-KR" sz="1000" dirty="0"/>
              <a:t>                     Connection: keep-alive</a:t>
            </a:r>
          </a:p>
          <a:p>
            <a:pPr algn="l"/>
            <a:r>
              <a:rPr lang="en-US" altLang="ko-KR" sz="1000" dirty="0"/>
              <a:t>                    X-Timestamp: 1467338880.07089</a:t>
            </a:r>
          </a:p>
          <a:p>
            <a:pPr algn="l"/>
            <a:r>
              <a:rPr lang="en-US" altLang="ko-KR" sz="1000" dirty="0"/>
              <a:t>                     X-Trans-Id: tx2702e76dad73419aac89a-005777c449</a:t>
            </a:r>
          </a:p>
          <a:p>
            <a:pPr algn="l"/>
            <a:r>
              <a:rPr lang="en-US" altLang="ko-KR" sz="1000" dirty="0"/>
              <a:t>                   Content-Type: text/plain; charset=utf-8</a:t>
            </a:r>
          </a:p>
          <a:p>
            <a:pPr algn="l"/>
            <a:r>
              <a:rPr lang="en-US" altLang="ko-KR" sz="1000" dirty="0"/>
              <a:t>                  Accept-Ranges: bytes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~(</a:t>
            </a:r>
            <a:r>
              <a:rPr lang="en-US" altLang="ko-KR" sz="1000" dirty="0" err="1"/>
              <a:t>keystone_admin</a:t>
            </a:r>
            <a:r>
              <a:rPr lang="en-US" altLang="ko-KR" sz="1000" dirty="0"/>
              <a:t>)]# </a:t>
            </a:r>
            <a:r>
              <a:rPr lang="en-US" altLang="ko-KR" sz="1000" dirty="0">
                <a:solidFill>
                  <a:srgbClr val="FF0000"/>
                </a:solidFill>
              </a:rPr>
              <a:t>swift stat </a:t>
            </a:r>
            <a:r>
              <a:rPr lang="en-US" altLang="ko-KR" sz="1000" dirty="0" smtClean="0">
                <a:solidFill>
                  <a:srgbClr val="FF0000"/>
                </a:solidFill>
              </a:rPr>
              <a:t>bb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컨테이너 조회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/>
              <a:t>         Account: AUTH_9e5f946be1fb402eb1b383d9f6a75ecf</a:t>
            </a:r>
          </a:p>
          <a:p>
            <a:pPr algn="l"/>
            <a:r>
              <a:rPr lang="en-US" altLang="ko-KR" sz="1000" dirty="0"/>
              <a:t>       Container: bb</a:t>
            </a:r>
          </a:p>
          <a:p>
            <a:pPr algn="l"/>
            <a:r>
              <a:rPr lang="en-US" altLang="ko-KR" sz="1000" dirty="0"/>
              <a:t>         Objects: 1</a:t>
            </a:r>
          </a:p>
          <a:p>
            <a:pPr algn="l"/>
            <a:r>
              <a:rPr lang="en-US" altLang="ko-KR" sz="1000" dirty="0"/>
              <a:t>           Bytes: 45347</a:t>
            </a:r>
          </a:p>
          <a:p>
            <a:pPr algn="l"/>
            <a:r>
              <a:rPr lang="en-US" altLang="ko-KR" sz="1000" dirty="0"/>
              <a:t>        Read ACL:</a:t>
            </a:r>
          </a:p>
          <a:p>
            <a:pPr algn="l"/>
            <a:r>
              <a:rPr lang="en-US" altLang="ko-KR" sz="1000" dirty="0"/>
              <a:t>       Write ACL:</a:t>
            </a:r>
          </a:p>
          <a:p>
            <a:pPr algn="l"/>
            <a:r>
              <a:rPr lang="en-US" altLang="ko-KR" sz="1000" dirty="0"/>
              <a:t>         Sync To:</a:t>
            </a:r>
          </a:p>
          <a:p>
            <a:pPr algn="l"/>
            <a:r>
              <a:rPr lang="en-US" altLang="ko-KR" sz="1000" dirty="0"/>
              <a:t>        Sync Key:</a:t>
            </a:r>
          </a:p>
          <a:p>
            <a:pPr algn="l"/>
            <a:r>
              <a:rPr lang="en-US" altLang="ko-KR" sz="1000" dirty="0"/>
              <a:t>   Accept-Ranges: bytes</a:t>
            </a:r>
          </a:p>
          <a:p>
            <a:pPr algn="l"/>
            <a:r>
              <a:rPr lang="en-US" altLang="ko-KR" sz="1000" dirty="0"/>
              <a:t>X-Storage-Policy: Policy-0</a:t>
            </a:r>
          </a:p>
          <a:p>
            <a:pPr algn="l"/>
            <a:r>
              <a:rPr lang="en-US" altLang="ko-KR" sz="1000" dirty="0"/>
              <a:t>      Connection: keep-alive</a:t>
            </a:r>
          </a:p>
          <a:p>
            <a:pPr algn="l"/>
            <a:r>
              <a:rPr lang="en-US" altLang="ko-KR" sz="1000" dirty="0"/>
              <a:t>     X-Timestamp: 1467463502.03753</a:t>
            </a:r>
          </a:p>
          <a:p>
            <a:pPr algn="l"/>
            <a:r>
              <a:rPr lang="en-US" altLang="ko-KR" sz="1000" dirty="0"/>
              <a:t>      X-Trans-Id: tx164af23c3d4745caa8ddc-005777c452</a:t>
            </a:r>
          </a:p>
          <a:p>
            <a:pPr algn="l"/>
            <a:r>
              <a:rPr lang="en-US" altLang="ko-KR" sz="1000" dirty="0"/>
              <a:t>    Content-Type: text/plain; charset=utf-8</a:t>
            </a:r>
          </a:p>
          <a:p>
            <a:pPr algn="l"/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~(</a:t>
            </a:r>
            <a:r>
              <a:rPr lang="en-US" altLang="ko-KR" sz="1000" dirty="0" err="1"/>
              <a:t>keystone_admin</a:t>
            </a:r>
            <a:r>
              <a:rPr lang="en-US" altLang="ko-KR" sz="1000" dirty="0"/>
              <a:t>)]# </a:t>
            </a:r>
            <a:r>
              <a:rPr lang="en-US" altLang="ko-KR" sz="1000" dirty="0">
                <a:solidFill>
                  <a:srgbClr val="FF0000"/>
                </a:solidFill>
              </a:rPr>
              <a:t>swift stat bb </a:t>
            </a:r>
            <a:r>
              <a:rPr lang="en-US" altLang="ko-KR" sz="1000" dirty="0" smtClean="0">
                <a:solidFill>
                  <a:srgbClr val="FF0000"/>
                </a:solidFill>
              </a:rPr>
              <a:t>answer.txt  -&gt; object </a:t>
            </a:r>
            <a:r>
              <a:rPr lang="ko-KR" altLang="en-US" sz="1000" dirty="0" smtClean="0">
                <a:solidFill>
                  <a:srgbClr val="FF0000"/>
                </a:solidFill>
              </a:rPr>
              <a:t>조회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l"/>
            <a:r>
              <a:rPr lang="en-US" altLang="ko-KR" sz="1000" dirty="0"/>
              <a:t>       Account: AUTH_9e5f946be1fb402eb1b383d9f6a75ecf</a:t>
            </a:r>
          </a:p>
          <a:p>
            <a:pPr algn="l"/>
            <a:r>
              <a:rPr lang="en-US" altLang="ko-KR" sz="1000" dirty="0"/>
              <a:t>     Container: bb</a:t>
            </a:r>
          </a:p>
          <a:p>
            <a:pPr algn="l"/>
            <a:r>
              <a:rPr lang="en-US" altLang="ko-KR" sz="1000" dirty="0"/>
              <a:t>        Object: answer.txt</a:t>
            </a:r>
          </a:p>
          <a:p>
            <a:pPr algn="l"/>
            <a:r>
              <a:rPr lang="en-US" altLang="ko-KR" sz="1000" dirty="0"/>
              <a:t>  Content Type: text/plain</a:t>
            </a:r>
          </a:p>
          <a:p>
            <a:pPr algn="l"/>
            <a:r>
              <a:rPr lang="en-US" altLang="ko-KR" sz="1000" dirty="0"/>
              <a:t>Content Length: 45347</a:t>
            </a:r>
          </a:p>
          <a:p>
            <a:pPr algn="l"/>
            <a:r>
              <a:rPr lang="en-US" altLang="ko-KR" sz="1000" dirty="0"/>
              <a:t> Last Modified: Sat, 02 Jul 2016 13:39:35 GMT</a:t>
            </a:r>
          </a:p>
          <a:p>
            <a:pPr algn="l"/>
            <a:r>
              <a:rPr lang="en-US" altLang="ko-KR" sz="1000" dirty="0"/>
              <a:t>          </a:t>
            </a:r>
            <a:r>
              <a:rPr lang="en-US" altLang="ko-KR" sz="1000" dirty="0" err="1"/>
              <a:t>ETag</a:t>
            </a:r>
            <a:r>
              <a:rPr lang="en-US" altLang="ko-KR" sz="1000" dirty="0"/>
              <a:t>: b195c69a556195d6470b101b176ae84a</a:t>
            </a:r>
          </a:p>
          <a:p>
            <a:pPr algn="l"/>
            <a:r>
              <a:rPr lang="en-US" altLang="ko-KR" sz="1000" dirty="0"/>
              <a:t>    Meta </a:t>
            </a:r>
            <a:r>
              <a:rPr lang="en-US" altLang="ko-KR" sz="1000" dirty="0" err="1"/>
              <a:t>Mtime</a:t>
            </a:r>
            <a:r>
              <a:rPr lang="en-US" altLang="ko-KR" sz="1000" dirty="0"/>
              <a:t>: 1465444146.431441</a:t>
            </a:r>
          </a:p>
          <a:p>
            <a:pPr algn="l"/>
            <a:r>
              <a:rPr lang="en-US" altLang="ko-KR" sz="1000" dirty="0"/>
              <a:t> Accept-Ranges: bytes</a:t>
            </a:r>
          </a:p>
          <a:p>
            <a:pPr algn="l"/>
            <a:r>
              <a:rPr lang="en-US" altLang="ko-KR" sz="1000" dirty="0"/>
              <a:t>    Connection: keep-alive</a:t>
            </a:r>
          </a:p>
          <a:p>
            <a:pPr algn="l"/>
            <a:r>
              <a:rPr lang="en-US" altLang="ko-KR" sz="1000" dirty="0"/>
              <a:t>   X-Timestamp: 1467466774.29013</a:t>
            </a:r>
          </a:p>
          <a:p>
            <a:pPr algn="l"/>
            <a:r>
              <a:rPr lang="en-US" altLang="ko-KR" sz="1000" dirty="0"/>
              <a:t>    X-Trans-Id: txe24f98b3d5d84d3abbfaa-005777c456</a:t>
            </a:r>
          </a:p>
        </p:txBody>
      </p:sp>
    </p:spTree>
    <p:extLst>
      <p:ext uri="{BB962C8B-B14F-4D97-AF65-F5344CB8AC3E}">
        <p14:creationId xmlns:p14="http://schemas.microsoft.com/office/powerpoint/2010/main" val="69529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dirty="0">
            <a:latin typeface="+mj-ea"/>
            <a:ea typeface="+mj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1474031575</TotalTime>
  <Pages>39</Pages>
  <Words>683</Words>
  <Application>Microsoft Office PowerPoint</Application>
  <PresentationFormat>사용자 지정</PresentationFormat>
  <Paragraphs>126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1_디자인 사용자 지정</vt:lpstr>
      <vt:lpstr>3_디자인 사용자 지정</vt:lpstr>
      <vt:lpstr>OpenStack SWIFT</vt:lpstr>
      <vt:lpstr>SWIFT</vt:lpstr>
      <vt:lpstr>SWIFT</vt:lpstr>
      <vt:lpstr>SWIFT</vt:lpstr>
      <vt:lpstr>SWIFT</vt:lpstr>
      <vt:lpstr>SWIFT</vt:lpstr>
      <vt:lpstr>SWIFT</vt:lpstr>
      <vt:lpstr>SWIFT</vt:lpstr>
      <vt:lpstr>SWIFT</vt:lpstr>
      <vt:lpstr>SWIFT</vt:lpstr>
      <vt:lpstr>SWIFT</vt:lpstr>
      <vt:lpstr>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오픈스택 트러블슈팅</dc:title>
  <dc:creator>오성근/보라매NOC</dc:creator>
  <cp:lastModifiedBy>user</cp:lastModifiedBy>
  <cp:revision>7305</cp:revision>
  <cp:lastPrinted>2014-04-16T08:01:37Z</cp:lastPrinted>
  <dcterms:created xsi:type="dcterms:W3CDTF">1996-10-14T12:11:22Z</dcterms:created>
  <dcterms:modified xsi:type="dcterms:W3CDTF">2016-07-02T14:21:15Z</dcterms:modified>
</cp:coreProperties>
</file>