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3426" r:id="rId3"/>
    <p:sldId id="3484" r:id="rId4"/>
    <p:sldId id="3489" r:id="rId5"/>
    <p:sldId id="3488" r:id="rId6"/>
    <p:sldId id="3490" r:id="rId7"/>
    <p:sldId id="3469" r:id="rId8"/>
    <p:sldId id="3470" r:id="rId9"/>
    <p:sldId id="3471" r:id="rId10"/>
    <p:sldId id="3472" r:id="rId11"/>
    <p:sldId id="3473" r:id="rId12"/>
    <p:sldId id="3474" r:id="rId13"/>
    <p:sldId id="3475" r:id="rId14"/>
    <p:sldId id="3476" r:id="rId15"/>
    <p:sldId id="3477" r:id="rId16"/>
    <p:sldId id="3479" r:id="rId17"/>
    <p:sldId id="3478" r:id="rId18"/>
    <p:sldId id="3485" r:id="rId19"/>
    <p:sldId id="3482" r:id="rId20"/>
    <p:sldId id="3480" r:id="rId21"/>
    <p:sldId id="3486" r:id="rId22"/>
    <p:sldId id="3483" r:id="rId23"/>
    <p:sldId id="3481" r:id="rId24"/>
    <p:sldId id="3487" r:id="rId25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484"/>
            <p14:sldId id="3489"/>
            <p14:sldId id="3488"/>
            <p14:sldId id="3490"/>
            <p14:sldId id="3469"/>
            <p14:sldId id="3470"/>
            <p14:sldId id="3471"/>
            <p14:sldId id="3472"/>
            <p14:sldId id="3473"/>
            <p14:sldId id="3474"/>
            <p14:sldId id="3475"/>
            <p14:sldId id="3476"/>
            <p14:sldId id="3477"/>
            <p14:sldId id="3479"/>
            <p14:sldId id="3478"/>
            <p14:sldId id="3485"/>
            <p14:sldId id="3482"/>
            <p14:sldId id="3480"/>
            <p14:sldId id="3486"/>
            <p14:sldId id="3483"/>
            <p14:sldId id="3481"/>
            <p14:sldId id="34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BFA32"/>
    <a:srgbClr val="024A05"/>
    <a:srgbClr val="DDDDDD"/>
    <a:srgbClr val="3333CC"/>
    <a:srgbClr val="6666FF"/>
    <a:srgbClr val="FF99FF"/>
    <a:srgbClr val="B03C76"/>
    <a:srgbClr val="FF99CC"/>
    <a:srgbClr val="B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5" autoAdjust="0"/>
    <p:restoredTop sz="93228" autoAdjust="0"/>
  </p:normalViewPr>
  <p:slideViewPr>
    <p:cSldViewPr showGuides="1">
      <p:cViewPr>
        <p:scale>
          <a:sx n="90" d="100"/>
          <a:sy n="90" d="100"/>
        </p:scale>
        <p:origin x="-2148" y="-546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&#49436;&#48260;ip/cgi-bin/index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4050" y="1818221"/>
            <a:ext cx="7761982" cy="838200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WEB </a:t>
            </a:r>
            <a:r>
              <a:rPr lang="ko-KR" altLang="en-US" sz="6000" dirty="0" smtClean="0">
                <a:latin typeface="+mn-ea"/>
                <a:ea typeface="+mn-ea"/>
              </a:rPr>
              <a:t>서비스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36104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IfModule</a:t>
            </a:r>
            <a:r>
              <a:rPr lang="en-US" altLang="ko-KR" dirty="0"/>
              <a:t> </a:t>
            </a:r>
            <a:r>
              <a:rPr lang="en-US" altLang="ko-KR" dirty="0" err="1"/>
              <a:t>alias_module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ScriptAlias</a:t>
            </a:r>
            <a:r>
              <a:rPr lang="en-US" altLang="ko-KR" b="1" dirty="0">
                <a:solidFill>
                  <a:srgbClr val="FF0000"/>
                </a:solidFill>
              </a:rPr>
              <a:t> / "/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var</a:t>
            </a:r>
            <a:r>
              <a:rPr lang="en-US" altLang="ko-KR" b="1" dirty="0" smtClean="0">
                <a:solidFill>
                  <a:srgbClr val="FF0000"/>
                </a:solidFill>
              </a:rPr>
              <a:t>/www/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cgi</a:t>
            </a:r>
            <a:r>
              <a:rPr lang="en-US" altLang="ko-KR" b="1" dirty="0" smtClean="0">
                <a:solidFill>
                  <a:srgbClr val="FF0000"/>
                </a:solidFill>
              </a:rPr>
              <a:t>-bin/index.py"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&lt;/</a:t>
            </a:r>
            <a:r>
              <a:rPr lang="en-US" altLang="ko-KR" dirty="0" err="1"/>
              <a:t>IfModule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</a:t>
            </a:r>
          </a:p>
          <a:p>
            <a:pPr algn="l"/>
            <a:r>
              <a:rPr lang="en-US" altLang="ko-KR" dirty="0"/>
              <a:t># "/</a:t>
            </a:r>
            <a:r>
              <a:rPr lang="en-US" altLang="ko-KR" dirty="0" err="1"/>
              <a:t>var</a:t>
            </a:r>
            <a:r>
              <a:rPr lang="en-US" altLang="ko-KR" dirty="0"/>
              <a:t>/www/</a:t>
            </a:r>
            <a:r>
              <a:rPr lang="en-US" altLang="ko-KR" dirty="0" err="1"/>
              <a:t>cgi</a:t>
            </a:r>
            <a:r>
              <a:rPr lang="en-US" altLang="ko-KR" dirty="0"/>
              <a:t>-bin" should be changed to whatever your </a:t>
            </a:r>
            <a:r>
              <a:rPr lang="en-US" altLang="ko-KR" dirty="0" err="1"/>
              <a:t>ScriptAliased</a:t>
            </a:r>
            <a:endParaRPr lang="en-US" altLang="ko-KR" dirty="0"/>
          </a:p>
          <a:p>
            <a:pPr algn="l"/>
            <a:r>
              <a:rPr lang="en-US" altLang="ko-KR" dirty="0"/>
              <a:t># CGI directory exists, if you have that configured.</a:t>
            </a:r>
          </a:p>
          <a:p>
            <a:pPr algn="l"/>
            <a:r>
              <a:rPr lang="en-US" altLang="ko-KR" dirty="0"/>
              <a:t>#</a:t>
            </a:r>
          </a:p>
          <a:p>
            <a:pPr algn="l"/>
            <a:r>
              <a:rPr lang="en-US" altLang="ko-KR" dirty="0"/>
              <a:t>&lt;Directory "/</a:t>
            </a:r>
            <a:r>
              <a:rPr lang="en-US" altLang="ko-KR" dirty="0" err="1"/>
              <a:t>var</a:t>
            </a:r>
            <a:r>
              <a:rPr lang="en-US" altLang="ko-KR" dirty="0"/>
              <a:t>/www/</a:t>
            </a:r>
            <a:r>
              <a:rPr lang="en-US" altLang="ko-KR" dirty="0" err="1"/>
              <a:t>cgi</a:t>
            </a:r>
            <a:r>
              <a:rPr lang="en-US" altLang="ko-KR" dirty="0"/>
              <a:t>-bin"&gt;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AllowOverride</a:t>
            </a:r>
            <a:r>
              <a:rPr lang="en-US" altLang="ko-KR" dirty="0"/>
              <a:t> None</a:t>
            </a:r>
          </a:p>
          <a:p>
            <a:pPr algn="l"/>
            <a:r>
              <a:rPr lang="en-US" altLang="ko-KR" dirty="0"/>
              <a:t>    Options None</a:t>
            </a:r>
          </a:p>
          <a:p>
            <a:pPr algn="l"/>
            <a:r>
              <a:rPr lang="en-US" altLang="ko-KR" dirty="0"/>
              <a:t>    Require all granted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AddHandler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cgi</a:t>
            </a:r>
            <a:r>
              <a:rPr lang="en-US" altLang="ko-KR" b="1" dirty="0">
                <a:solidFill>
                  <a:srgbClr val="FF0000"/>
                </a:solidFill>
              </a:rPr>
              <a:t>-script .</a:t>
            </a:r>
            <a:r>
              <a:rPr lang="en-US" altLang="ko-KR" b="1" dirty="0" err="1">
                <a:solidFill>
                  <a:srgbClr val="FF0000"/>
                </a:solidFill>
              </a:rPr>
              <a:t>py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&lt;/Directory&gt;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95028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en-US" altLang="ko-KR" sz="2000" b="1" dirty="0" err="1" smtClean="0">
                <a:latin typeface="+mj-ea"/>
                <a:ea typeface="+mj-ea"/>
              </a:rPr>
              <a:t>etc</a:t>
            </a: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en-US" altLang="ko-KR" sz="2000" b="1" dirty="0" err="1" smtClean="0">
                <a:latin typeface="+mj-ea"/>
                <a:ea typeface="+mj-ea"/>
              </a:rPr>
              <a:t>httpd</a:t>
            </a: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en-US" altLang="ko-KR" sz="2000" b="1" dirty="0" err="1" smtClean="0">
                <a:latin typeface="+mj-ea"/>
                <a:ea typeface="+mj-ea"/>
              </a:rPr>
              <a:t>conf</a:t>
            </a: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en-US" altLang="ko-KR" sz="2000" b="1" dirty="0" err="1" smtClean="0">
                <a:latin typeface="+mj-ea"/>
                <a:ea typeface="+mj-ea"/>
              </a:rPr>
              <a:t>httpd.conf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파일수정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err="1" smtClean="0">
                <a:latin typeface="+mj-ea"/>
                <a:ea typeface="+mj-ea"/>
              </a:rPr>
              <a:t>한줄만</a:t>
            </a:r>
            <a:r>
              <a:rPr lang="ko-KR" altLang="en-US" sz="2000" b="1" dirty="0" smtClean="0">
                <a:latin typeface="+mj-ea"/>
                <a:ea typeface="+mj-ea"/>
              </a:rPr>
              <a:t> 수정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공백주의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059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restart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enable 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Created </a:t>
            </a:r>
            <a:r>
              <a:rPr lang="en-US" altLang="ko-KR" dirty="0" err="1"/>
              <a:t>symlink</a:t>
            </a:r>
            <a:r>
              <a:rPr lang="en-US" altLang="ko-KR" dirty="0"/>
              <a:t> from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/system/multi-</a:t>
            </a:r>
            <a:r>
              <a:rPr lang="en-US" altLang="ko-KR" dirty="0" err="1"/>
              <a:t>user.target.wants</a:t>
            </a:r>
            <a:r>
              <a:rPr lang="en-US" altLang="ko-KR" dirty="0"/>
              <a:t>/</a:t>
            </a:r>
            <a:r>
              <a:rPr lang="en-US" altLang="ko-KR" dirty="0" err="1"/>
              <a:t>httpd.service</a:t>
            </a:r>
            <a:r>
              <a:rPr lang="en-US" altLang="ko-KR" dirty="0"/>
              <a:t> to 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httpd.service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status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● </a:t>
            </a:r>
            <a:r>
              <a:rPr lang="en-US" altLang="ko-KR" dirty="0" err="1"/>
              <a:t>httpd.service</a:t>
            </a:r>
            <a:r>
              <a:rPr lang="en-US" altLang="ko-KR" dirty="0"/>
              <a:t> - The Apache HTTP Server</a:t>
            </a:r>
          </a:p>
          <a:p>
            <a:pPr algn="l"/>
            <a:r>
              <a:rPr lang="en-US" altLang="ko-KR" dirty="0"/>
              <a:t>   Loaded: loaded (/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httpd.service</a:t>
            </a:r>
            <a:r>
              <a:rPr lang="en-US" altLang="ko-KR" dirty="0"/>
              <a:t>; enabled; vendor preset: disabled)</a:t>
            </a:r>
          </a:p>
          <a:p>
            <a:pPr algn="l"/>
            <a:r>
              <a:rPr lang="en-US" altLang="ko-KR" dirty="0"/>
              <a:t>   Active: active (running) since Sun 2017-04-16 21:39:47 EDT; 15s ago</a:t>
            </a:r>
          </a:p>
          <a:p>
            <a:pPr algn="l"/>
            <a:r>
              <a:rPr lang="en-US" altLang="ko-KR" dirty="0"/>
              <a:t>     Docs: </a:t>
            </a:r>
            <a:r>
              <a:rPr lang="en-US" altLang="ko-KR" dirty="0" err="1"/>
              <a:t>man:httpd</a:t>
            </a:r>
            <a:r>
              <a:rPr lang="en-US" altLang="ko-KR" dirty="0"/>
              <a:t>(8)</a:t>
            </a:r>
          </a:p>
          <a:p>
            <a:pPr algn="l"/>
            <a:r>
              <a:rPr lang="en-US" altLang="ko-KR" dirty="0"/>
              <a:t>           </a:t>
            </a:r>
            <a:r>
              <a:rPr lang="en-US" altLang="ko-KR" dirty="0" err="1"/>
              <a:t>man:apachectl</a:t>
            </a:r>
            <a:r>
              <a:rPr lang="en-US" altLang="ko-KR" dirty="0"/>
              <a:t>(8)</a:t>
            </a:r>
          </a:p>
          <a:p>
            <a:pPr algn="l"/>
            <a:r>
              <a:rPr lang="en-US" altLang="ko-KR" dirty="0"/>
              <a:t> Main PID: 6943 (</a:t>
            </a:r>
            <a:r>
              <a:rPr lang="en-US" altLang="ko-KR" dirty="0" err="1"/>
              <a:t>httpd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   Status: "Total requests: 0; Current requests/sec: 0; Current traffic:   0 B/sec"</a:t>
            </a:r>
          </a:p>
          <a:p>
            <a:pPr algn="l"/>
            <a:r>
              <a:rPr lang="en-US" altLang="ko-KR" dirty="0"/>
              <a:t>   </a:t>
            </a:r>
            <a:r>
              <a:rPr lang="en-US" altLang="ko-KR" dirty="0" err="1"/>
              <a:t>CGroup</a:t>
            </a:r>
            <a:r>
              <a:rPr lang="en-US" altLang="ko-KR" dirty="0"/>
              <a:t>: /</a:t>
            </a:r>
            <a:r>
              <a:rPr lang="en-US" altLang="ko-KR" dirty="0" err="1"/>
              <a:t>system.slice</a:t>
            </a:r>
            <a:r>
              <a:rPr lang="en-US" altLang="ko-KR" dirty="0"/>
              <a:t>/</a:t>
            </a:r>
            <a:r>
              <a:rPr lang="en-US" altLang="ko-KR" dirty="0" err="1"/>
              <a:t>httpd.service</a:t>
            </a:r>
            <a:endParaRPr lang="en-US" altLang="ko-KR" dirty="0"/>
          </a:p>
          <a:p>
            <a:pPr algn="l"/>
            <a:r>
              <a:rPr lang="en-US" altLang="ko-KR" dirty="0"/>
              <a:t>           ├─6943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r>
              <a:rPr lang="en-US" altLang="ko-KR" dirty="0"/>
              <a:t>           ├─6944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r>
              <a:rPr lang="en-US" altLang="ko-KR" dirty="0"/>
              <a:t>           ├─6945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r>
              <a:rPr lang="en-US" altLang="ko-KR" dirty="0"/>
              <a:t>           ├─6946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r>
              <a:rPr lang="en-US" altLang="ko-KR" dirty="0"/>
              <a:t>           ├─6947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r>
              <a:rPr lang="en-US" altLang="ko-KR" dirty="0"/>
              <a:t>           └─6948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 -DFOREGROUND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Apr 16 21:39:47 </a:t>
            </a:r>
            <a:r>
              <a:rPr lang="en-US" altLang="ko-KR" dirty="0" err="1"/>
              <a:t>localhost.localdomain</a:t>
            </a:r>
            <a:r>
              <a:rPr lang="en-US" altLang="ko-KR" dirty="0"/>
              <a:t> </a:t>
            </a:r>
            <a:r>
              <a:rPr lang="en-US" altLang="ko-KR" dirty="0" err="1"/>
              <a:t>systemd</a:t>
            </a:r>
            <a:r>
              <a:rPr lang="en-US" altLang="ko-KR" dirty="0"/>
              <a:t>[1]: Starting The Apache HTTP Server...</a:t>
            </a:r>
          </a:p>
          <a:p>
            <a:pPr algn="l"/>
            <a:r>
              <a:rPr lang="en-US" altLang="ko-KR" dirty="0"/>
              <a:t>Apr 16 21:39:47 </a:t>
            </a:r>
            <a:r>
              <a:rPr lang="en-US" altLang="ko-KR" dirty="0" err="1"/>
              <a:t>localhost.localdomain</a:t>
            </a:r>
            <a:r>
              <a:rPr lang="en-US" altLang="ko-KR" dirty="0"/>
              <a:t> </a:t>
            </a:r>
            <a:r>
              <a:rPr lang="en-US" altLang="ko-KR" dirty="0" err="1"/>
              <a:t>httpd</a:t>
            </a:r>
            <a:r>
              <a:rPr lang="en-US" altLang="ko-KR" dirty="0"/>
              <a:t>[6943]: AH00558: </a:t>
            </a:r>
            <a:r>
              <a:rPr lang="en-US" altLang="ko-KR" dirty="0" err="1"/>
              <a:t>httpd</a:t>
            </a:r>
            <a:r>
              <a:rPr lang="en-US" altLang="ko-KR" dirty="0"/>
              <a:t>: Could not reliably determine the server's fully...</a:t>
            </a:r>
            <a:r>
              <a:rPr lang="en-US" altLang="ko-KR" dirty="0" err="1"/>
              <a:t>ssage</a:t>
            </a:r>
            <a:endParaRPr lang="en-US" altLang="ko-KR" dirty="0"/>
          </a:p>
          <a:p>
            <a:pPr algn="l"/>
            <a:r>
              <a:rPr lang="en-US" altLang="ko-KR" dirty="0"/>
              <a:t>Apr 16 21:39:47 </a:t>
            </a:r>
            <a:r>
              <a:rPr lang="en-US" altLang="ko-KR" dirty="0" err="1"/>
              <a:t>localhost.localdomain</a:t>
            </a:r>
            <a:r>
              <a:rPr lang="en-US" altLang="ko-KR" dirty="0"/>
              <a:t> </a:t>
            </a:r>
            <a:r>
              <a:rPr lang="en-US" altLang="ko-KR" dirty="0" err="1"/>
              <a:t>systemd</a:t>
            </a:r>
            <a:r>
              <a:rPr lang="en-US" altLang="ko-KR" dirty="0"/>
              <a:t>[1]: Started The Apache HTTP Server.</a:t>
            </a:r>
          </a:p>
          <a:p>
            <a:pPr algn="l"/>
            <a:r>
              <a:rPr lang="en-US" altLang="ko-KR" dirty="0"/>
              <a:t>Hint: Some lines were </a:t>
            </a:r>
            <a:r>
              <a:rPr lang="en-US" altLang="ko-KR" dirty="0" err="1"/>
              <a:t>ellipsized</a:t>
            </a:r>
            <a:r>
              <a:rPr lang="en-US" altLang="ko-KR" dirty="0"/>
              <a:t>, use -l to show in full.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9502899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j-ea"/>
                <a:ea typeface="+mj-ea"/>
              </a:rPr>
              <a:t>httpd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latin typeface="+mj-ea"/>
                <a:ea typeface="+mj-ea"/>
              </a:rPr>
              <a:t>데몬재기동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81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>
                <a:solidFill>
                  <a:srgbClr val="FF0000"/>
                </a:solidFill>
              </a:rPr>
              <a:t>curl http://localhost/cgi-bin/index.py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&lt;html&gt;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&lt;head&gt;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        &lt;title&gt;HELLO WORLD&lt;/title&gt;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&lt;/head&gt;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&lt;body&gt;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        &lt;b&gt;Hello world&lt;/b&gt;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        &lt;/body&gt;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&lt;/html&gt;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66247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  <a:hlinkClick r:id="rId3"/>
              </a:rPr>
              <a:t>http://</a:t>
            </a:r>
            <a:r>
              <a:rPr lang="ko-KR" altLang="en-US" sz="2000" b="1" dirty="0" smtClean="0">
                <a:latin typeface="+mj-ea"/>
                <a:ea typeface="+mj-ea"/>
                <a:hlinkClick r:id="rId3"/>
              </a:rPr>
              <a:t>서버</a:t>
            </a:r>
            <a:r>
              <a:rPr lang="en-US" altLang="ko-KR" sz="2000" b="1" dirty="0" smtClean="0">
                <a:latin typeface="+mj-ea"/>
                <a:ea typeface="+mj-ea"/>
                <a:hlinkClick r:id="rId3"/>
              </a:rPr>
              <a:t>IP/index.py</a:t>
            </a:r>
            <a:r>
              <a:rPr lang="ko-KR" altLang="en-US" sz="2000" b="1" dirty="0" smtClean="0">
                <a:latin typeface="+mj-ea"/>
                <a:ea typeface="+mj-ea"/>
              </a:rPr>
              <a:t>로 </a:t>
            </a:r>
            <a:r>
              <a:rPr lang="ko-KR" altLang="en-US" sz="2000" b="1" dirty="0" err="1" smtClean="0">
                <a:latin typeface="+mj-ea"/>
                <a:ea typeface="+mj-ea"/>
              </a:rPr>
              <a:t>웹접속</a:t>
            </a:r>
            <a:r>
              <a:rPr lang="ko-KR" altLang="en-US" sz="2000" b="1" dirty="0" smtClean="0">
                <a:latin typeface="+mj-ea"/>
                <a:ea typeface="+mj-ea"/>
              </a:rPr>
              <a:t> 확인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" name="TextBox 14"/>
          <p:cNvSpPr txBox="1"/>
          <p:nvPr/>
        </p:nvSpPr>
        <p:spPr bwMode="auto">
          <a:xfrm>
            <a:off x="469043" y="5454625"/>
            <a:ext cx="7271731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※ </a:t>
            </a:r>
            <a:r>
              <a:rPr lang="ko-KR" altLang="en-US" sz="2000" b="1" dirty="0" err="1" smtClean="0">
                <a:latin typeface="+mj-ea"/>
                <a:ea typeface="+mj-ea"/>
              </a:rPr>
              <a:t>접속안될시</a:t>
            </a:r>
            <a:r>
              <a:rPr lang="ko-KR" altLang="en-US" sz="2000" b="1" dirty="0" smtClean="0">
                <a:latin typeface="+mj-ea"/>
                <a:ea typeface="+mj-ea"/>
              </a:rPr>
              <a:t> 방화벽 확인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en-US" altLang="ko-KR" dirty="0" err="1">
                <a:latin typeface="+mj-ea"/>
                <a:ea typeface="+mj-ea"/>
              </a:rPr>
              <a:t>root@localhost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cgi</a:t>
            </a:r>
            <a:r>
              <a:rPr lang="en-US" altLang="ko-KR" dirty="0">
                <a:latin typeface="+mj-ea"/>
                <a:ea typeface="+mj-ea"/>
              </a:rPr>
              <a:t>-bin]# </a:t>
            </a:r>
            <a:r>
              <a:rPr lang="en-US" altLang="ko-KR" dirty="0" err="1">
                <a:latin typeface="+mj-ea"/>
                <a:ea typeface="+mj-ea"/>
              </a:rPr>
              <a:t>systemctl</a:t>
            </a:r>
            <a:r>
              <a:rPr lang="en-US" altLang="ko-KR" dirty="0">
                <a:latin typeface="+mj-ea"/>
                <a:ea typeface="+mj-ea"/>
              </a:rPr>
              <a:t> stop </a:t>
            </a:r>
            <a:r>
              <a:rPr lang="en-US" altLang="ko-KR" dirty="0" err="1">
                <a:latin typeface="+mj-ea"/>
                <a:ea typeface="+mj-ea"/>
              </a:rPr>
              <a:t>firewalld.service</a:t>
            </a:r>
            <a:endParaRPr lang="en-US" altLang="ko-KR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en-US" altLang="ko-KR" dirty="0" err="1">
                <a:latin typeface="+mj-ea"/>
                <a:ea typeface="+mj-ea"/>
              </a:rPr>
              <a:t>root@localhost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cgi</a:t>
            </a:r>
            <a:r>
              <a:rPr lang="en-US" altLang="ko-KR" dirty="0">
                <a:latin typeface="+mj-ea"/>
                <a:ea typeface="+mj-ea"/>
              </a:rPr>
              <a:t>-bin]# </a:t>
            </a:r>
            <a:r>
              <a:rPr lang="en-US" altLang="ko-KR" dirty="0" err="1">
                <a:latin typeface="+mj-ea"/>
                <a:ea typeface="+mj-ea"/>
              </a:rPr>
              <a:t>systemctl</a:t>
            </a:r>
            <a:r>
              <a:rPr lang="en-US" altLang="ko-KR" dirty="0">
                <a:latin typeface="+mj-ea"/>
                <a:ea typeface="+mj-ea"/>
              </a:rPr>
              <a:t> enable </a:t>
            </a:r>
            <a:r>
              <a:rPr lang="en-US" altLang="ko-KR" dirty="0" err="1" smtClean="0">
                <a:latin typeface="+mj-ea"/>
                <a:ea typeface="+mj-ea"/>
              </a:rPr>
              <a:t>firewalld.service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156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>
                <a:solidFill>
                  <a:srgbClr val="FF0000"/>
                </a:solidFill>
              </a:rPr>
              <a:t>yum 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mariadb</a:t>
            </a:r>
            <a:r>
              <a:rPr lang="en-US" altLang="ko-KR" b="1" dirty="0" smtClean="0">
                <a:solidFill>
                  <a:srgbClr val="FF0000"/>
                </a:solidFill>
              </a:rPr>
              <a:t>-server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mariadb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mirror.navercorp.com</a:t>
            </a:r>
          </a:p>
          <a:p>
            <a:pPr algn="l"/>
            <a:r>
              <a:rPr lang="en-US" altLang="ko-KR" dirty="0"/>
              <a:t> * </a:t>
            </a:r>
            <a:r>
              <a:rPr lang="en-US" altLang="ko-KR" dirty="0" err="1"/>
              <a:t>epel</a:t>
            </a:r>
            <a:r>
              <a:rPr lang="en-US" altLang="ko-KR" dirty="0"/>
              <a:t>: ir.mirror.rasanegar.com</a:t>
            </a:r>
          </a:p>
          <a:p>
            <a:pPr algn="l"/>
            <a:r>
              <a:rPr lang="en-US" altLang="ko-KR" dirty="0"/>
              <a:t> * extras: mirror.navercorp.com</a:t>
            </a:r>
          </a:p>
          <a:p>
            <a:pPr algn="l"/>
            <a:r>
              <a:rPr lang="en-US" altLang="ko-KR" dirty="0"/>
              <a:t> * updates: mirror.navercorp.com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mariadb-server.x86_64 1:5.5.52-1.el7 will be installed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mariadb</a:t>
            </a:r>
            <a:r>
              <a:rPr lang="en-US" altLang="ko-KR" dirty="0"/>
              <a:t>(x86-64) = 1:5.5.52-1.el7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-DBI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-DBD-MySQL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</a:t>
            </a:r>
            <a:r>
              <a:rPr lang="en-US" altLang="ko-KR" dirty="0" err="1"/>
              <a:t>vars</a:t>
            </a:r>
            <a:r>
              <a:rPr lang="en-US" altLang="ko-KR" dirty="0"/>
              <a:t>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(strict)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(Sys::Hostname)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(POSIX)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</a:t>
            </a:r>
            <a:r>
              <a:rPr lang="en-US" altLang="ko-KR" dirty="0" err="1"/>
              <a:t>Getopt</a:t>
            </a:r>
            <a:r>
              <a:rPr lang="en-US" altLang="ko-KR" dirty="0"/>
              <a:t>::Long)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(File::Temp)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(File::Path)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(File::Copy)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(File::Basename)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(Data::Dumper) for package: 1:mariadb-server-5.5.52-1.el7.x86_64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perl</a:t>
            </a:r>
            <a:r>
              <a:rPr lang="en-US" altLang="ko-KR" dirty="0"/>
              <a:t>(DBI) for package: 1:mariadb-server-5.5.52-1.el7.x86_64</a:t>
            </a:r>
          </a:p>
          <a:p>
            <a:pPr algn="l"/>
            <a:r>
              <a:rPr lang="en-US" altLang="ko-KR" dirty="0"/>
              <a:t>--&gt; Processing Dependency: 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perl</a:t>
            </a:r>
            <a:r>
              <a:rPr lang="en-US" altLang="ko-KR" dirty="0"/>
              <a:t> for package: 1:mariadb-server-5.5.52-1.el7.x86_64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mariadb.x86_64 1:5.5.52-1.el7 will be </a:t>
            </a:r>
            <a:r>
              <a:rPr lang="en-US" altLang="ko-KR" dirty="0" smtClean="0"/>
              <a:t>installed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start </a:t>
            </a:r>
            <a:r>
              <a:rPr lang="en-US" altLang="ko-KR" b="1" dirty="0" err="1">
                <a:solidFill>
                  <a:srgbClr val="FF0000"/>
                </a:solidFill>
              </a:rPr>
              <a:t>mariadb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enable  </a:t>
            </a:r>
            <a:r>
              <a:rPr lang="en-US" altLang="ko-KR" b="1" dirty="0" err="1">
                <a:solidFill>
                  <a:srgbClr val="FF0000"/>
                </a:solidFill>
              </a:rPr>
              <a:t>mariadb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4248472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j-ea"/>
                <a:ea typeface="+mj-ea"/>
              </a:rPr>
              <a:t>mariadb</a:t>
            </a:r>
            <a:r>
              <a:rPr lang="en-US" altLang="ko-KR" sz="2000" b="1" dirty="0" smtClean="0">
                <a:latin typeface="+mj-ea"/>
                <a:ea typeface="+mj-ea"/>
              </a:rPr>
              <a:t>-server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, client </a:t>
            </a:r>
            <a:r>
              <a:rPr lang="ko-KR" altLang="en-US" sz="2000" b="1" dirty="0" smtClean="0">
                <a:latin typeface="+mj-ea"/>
                <a:ea typeface="+mj-ea"/>
              </a:rPr>
              <a:t>설치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379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mysql_secure_installation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NOTE: RUNNING ALL PARTS OF THIS SCRIPT IS RECOMMENDED FOR ALL </a:t>
            </a:r>
            <a:r>
              <a:rPr lang="en-US" altLang="ko-KR" dirty="0" err="1"/>
              <a:t>MariaDB</a:t>
            </a:r>
            <a:endParaRPr lang="en-US" altLang="ko-KR" dirty="0"/>
          </a:p>
          <a:p>
            <a:pPr algn="l"/>
            <a:r>
              <a:rPr lang="en-US" altLang="ko-KR" dirty="0"/>
              <a:t>      SERVERS IN PRODUCTION USE!  PLEASE READ EACH STEP CAREFULLY!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 order to log into </a:t>
            </a:r>
            <a:r>
              <a:rPr lang="en-US" altLang="ko-KR" dirty="0" err="1"/>
              <a:t>MariaDB</a:t>
            </a:r>
            <a:r>
              <a:rPr lang="en-US" altLang="ko-KR" dirty="0"/>
              <a:t> to secure it, we'll need the current</a:t>
            </a:r>
          </a:p>
          <a:p>
            <a:pPr algn="l"/>
            <a:r>
              <a:rPr lang="en-US" altLang="ko-KR" dirty="0"/>
              <a:t>password for the root user.  If you've just installed </a:t>
            </a:r>
            <a:r>
              <a:rPr lang="en-US" altLang="ko-KR" dirty="0" err="1"/>
              <a:t>MariaDB</a:t>
            </a:r>
            <a:r>
              <a:rPr lang="en-US" altLang="ko-KR" dirty="0"/>
              <a:t>, and</a:t>
            </a:r>
          </a:p>
          <a:p>
            <a:pPr algn="l"/>
            <a:r>
              <a:rPr lang="en-US" altLang="ko-KR" dirty="0"/>
              <a:t>you haven't set the root password yet, the password will be blank,</a:t>
            </a:r>
          </a:p>
          <a:p>
            <a:pPr algn="l"/>
            <a:r>
              <a:rPr lang="en-US" altLang="ko-KR" dirty="0"/>
              <a:t>so you should just press enter here.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Enter current password for root (enter for none):</a:t>
            </a:r>
          </a:p>
          <a:p>
            <a:pPr algn="l"/>
            <a:r>
              <a:rPr lang="en-US" altLang="ko-KR" dirty="0"/>
              <a:t>OK, successfully used password, moving on...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Setting the root password ensures that nobody can log into the </a:t>
            </a:r>
            <a:r>
              <a:rPr lang="en-US" altLang="ko-KR" dirty="0" err="1"/>
              <a:t>MariaDB</a:t>
            </a:r>
            <a:endParaRPr lang="en-US" altLang="ko-KR" dirty="0"/>
          </a:p>
          <a:p>
            <a:pPr algn="l"/>
            <a:r>
              <a:rPr lang="en-US" altLang="ko-KR" dirty="0"/>
              <a:t>root user without the proper </a:t>
            </a:r>
            <a:r>
              <a:rPr lang="en-US" altLang="ko-KR" dirty="0" err="1"/>
              <a:t>authorisation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Set root password? [Y/n] 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altLang="ko-KR" dirty="0"/>
              <a:t>New password:</a:t>
            </a:r>
          </a:p>
          <a:p>
            <a:pPr algn="l"/>
            <a:r>
              <a:rPr lang="en-US" altLang="ko-KR" dirty="0"/>
              <a:t>Re-enter new password:</a:t>
            </a:r>
          </a:p>
          <a:p>
            <a:pPr algn="l"/>
            <a:r>
              <a:rPr lang="en-US" altLang="ko-KR" dirty="0"/>
              <a:t>Password updated successfully!</a:t>
            </a:r>
          </a:p>
          <a:p>
            <a:pPr algn="l"/>
            <a:r>
              <a:rPr lang="en-US" altLang="ko-KR" dirty="0"/>
              <a:t>Reloading privilege tables..</a:t>
            </a:r>
          </a:p>
          <a:p>
            <a:pPr algn="l"/>
            <a:r>
              <a:rPr lang="en-US" altLang="ko-KR" dirty="0"/>
              <a:t> ... Success!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By default, a </a:t>
            </a:r>
            <a:r>
              <a:rPr lang="en-US" altLang="ko-KR" dirty="0" err="1"/>
              <a:t>MariaDB</a:t>
            </a:r>
            <a:r>
              <a:rPr lang="en-US" altLang="ko-KR" dirty="0"/>
              <a:t> installation has an anonymous user, allowing anyone</a:t>
            </a:r>
          </a:p>
          <a:p>
            <a:pPr algn="l"/>
            <a:r>
              <a:rPr lang="en-US" altLang="ko-KR" dirty="0"/>
              <a:t>to log into </a:t>
            </a:r>
            <a:r>
              <a:rPr lang="en-US" altLang="ko-KR" dirty="0" err="1"/>
              <a:t>MariaDB</a:t>
            </a:r>
            <a:r>
              <a:rPr lang="en-US" altLang="ko-KR" dirty="0"/>
              <a:t> without having to have a user account created for</a:t>
            </a:r>
          </a:p>
          <a:p>
            <a:pPr algn="l"/>
            <a:r>
              <a:rPr lang="en-US" altLang="ko-KR" dirty="0"/>
              <a:t>them.  This is intended only for testing, and to make the installation</a:t>
            </a:r>
          </a:p>
          <a:p>
            <a:pPr algn="l"/>
            <a:r>
              <a:rPr lang="en-US" altLang="ko-KR" dirty="0"/>
              <a:t>go a bit smoother.  You should remove them before moving into a</a:t>
            </a:r>
          </a:p>
          <a:p>
            <a:pPr algn="l"/>
            <a:r>
              <a:rPr lang="en-US" altLang="ko-KR" dirty="0"/>
              <a:t>production environment.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Remove anonymous users? [Y/n] 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altLang="ko-KR" dirty="0"/>
              <a:t> ... Success!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Normally, root should only be allowed to connect from 'localhost'.  This</a:t>
            </a:r>
          </a:p>
          <a:p>
            <a:pPr algn="l"/>
            <a:r>
              <a:rPr lang="en-US" altLang="ko-KR" dirty="0"/>
              <a:t>ensures that someone cannot guess at the root password from the network.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Disallow root login remotely? [Y/n] </a:t>
            </a:r>
            <a:r>
              <a:rPr lang="en-US" altLang="ko-KR" b="1" dirty="0">
                <a:solidFill>
                  <a:srgbClr val="FF0000"/>
                </a:solidFill>
              </a:rPr>
              <a:t>n</a:t>
            </a:r>
          </a:p>
          <a:p>
            <a:pPr algn="l"/>
            <a:r>
              <a:rPr lang="en-US" altLang="ko-KR" dirty="0"/>
              <a:t> ... skipping.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By default, </a:t>
            </a:r>
            <a:r>
              <a:rPr lang="en-US" altLang="ko-KR" dirty="0" err="1"/>
              <a:t>MariaDB</a:t>
            </a:r>
            <a:r>
              <a:rPr lang="en-US" altLang="ko-KR" dirty="0"/>
              <a:t> comes with a database named 'test' that anyone can</a:t>
            </a:r>
          </a:p>
          <a:p>
            <a:pPr algn="l"/>
            <a:r>
              <a:rPr lang="en-US" altLang="ko-KR" dirty="0"/>
              <a:t>access.  This is also intended only for testing, and should be removed</a:t>
            </a:r>
          </a:p>
          <a:p>
            <a:pPr algn="l"/>
            <a:r>
              <a:rPr lang="en-US" altLang="ko-KR" dirty="0"/>
              <a:t>before moving into a production environment.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Remove test database and access to it? [Y/n] 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altLang="ko-KR" dirty="0"/>
              <a:t> - Dropping test database...</a:t>
            </a:r>
          </a:p>
          <a:p>
            <a:pPr algn="l"/>
            <a:r>
              <a:rPr lang="en-US" altLang="ko-KR" dirty="0"/>
              <a:t> ... Success!</a:t>
            </a:r>
          </a:p>
          <a:p>
            <a:pPr algn="l"/>
            <a:r>
              <a:rPr lang="en-US" altLang="ko-KR" dirty="0"/>
              <a:t> - Removing privileges on test database...</a:t>
            </a:r>
          </a:p>
          <a:p>
            <a:pPr algn="l"/>
            <a:r>
              <a:rPr lang="en-US" altLang="ko-KR" dirty="0"/>
              <a:t> ... Success!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Reloading the privilege tables will ensure that all changes made so far</a:t>
            </a:r>
          </a:p>
          <a:p>
            <a:pPr algn="l"/>
            <a:r>
              <a:rPr lang="en-US" altLang="ko-KR" dirty="0"/>
              <a:t>will take effect immediately.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Reload privilege tables now? [Y/n] 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altLang="ko-KR" dirty="0"/>
              <a:t> ... Success!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Cleaning up...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All done!  If you've completed all of the above steps, your </a:t>
            </a:r>
            <a:r>
              <a:rPr lang="en-US" altLang="ko-KR" dirty="0" err="1"/>
              <a:t>MariaDB</a:t>
            </a:r>
            <a:endParaRPr lang="en-US" altLang="ko-KR" dirty="0"/>
          </a:p>
          <a:p>
            <a:pPr algn="l"/>
            <a:r>
              <a:rPr lang="en-US" altLang="ko-KR" dirty="0"/>
              <a:t>installation should now be secure.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Thanks for using </a:t>
            </a:r>
            <a:r>
              <a:rPr lang="en-US" altLang="ko-KR" dirty="0" err="1"/>
              <a:t>MariaDB</a:t>
            </a:r>
            <a:r>
              <a:rPr lang="en-US" altLang="ko-KR" dirty="0"/>
              <a:t>!</a:t>
            </a:r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95028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보안스크립트 실행 및 </a:t>
            </a:r>
            <a:r>
              <a:rPr lang="en-US" altLang="ko-KR" sz="2000" b="1" dirty="0" err="1" smtClean="0">
                <a:latin typeface="+mj-ea"/>
                <a:ea typeface="+mj-ea"/>
              </a:rPr>
              <a:t>mariadb</a:t>
            </a:r>
            <a:r>
              <a:rPr lang="en-US" altLang="ko-KR" sz="2000" b="1" dirty="0" smtClean="0">
                <a:latin typeface="+mj-ea"/>
                <a:ea typeface="+mj-ea"/>
              </a:rPr>
              <a:t> root </a:t>
            </a:r>
            <a:r>
              <a:rPr lang="en-US" altLang="ko-KR" sz="2000" b="1" dirty="0" err="1" smtClean="0">
                <a:latin typeface="+mj-ea"/>
                <a:ea typeface="+mj-ea"/>
              </a:rPr>
              <a:t>passwd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설정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6685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mysql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uroot</a:t>
            </a:r>
            <a:r>
              <a:rPr lang="en-US" altLang="ko-KR" b="1" dirty="0">
                <a:solidFill>
                  <a:srgbClr val="FF0000"/>
                </a:solidFill>
              </a:rPr>
              <a:t> -p -</a:t>
            </a:r>
            <a:r>
              <a:rPr lang="en-US" altLang="ko-KR" b="1" dirty="0" err="1">
                <a:solidFill>
                  <a:srgbClr val="FF0000"/>
                </a:solidFill>
              </a:rPr>
              <a:t>e"create</a:t>
            </a:r>
            <a:r>
              <a:rPr lang="en-US" altLang="ko-KR" b="1" dirty="0">
                <a:solidFill>
                  <a:srgbClr val="FF0000"/>
                </a:solidFill>
              </a:rPr>
              <a:t> database class"</a:t>
            </a:r>
          </a:p>
          <a:p>
            <a:pPr algn="l"/>
            <a:r>
              <a:rPr lang="en-US" altLang="ko-KR" dirty="0"/>
              <a:t>Enter password:</a:t>
            </a: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mysql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uroot</a:t>
            </a:r>
            <a:r>
              <a:rPr lang="en-US" altLang="ko-KR" b="1" dirty="0">
                <a:solidFill>
                  <a:srgbClr val="FF0000"/>
                </a:solidFill>
              </a:rPr>
              <a:t> -p -</a:t>
            </a:r>
            <a:r>
              <a:rPr lang="en-US" altLang="ko-KR" b="1" dirty="0" err="1">
                <a:solidFill>
                  <a:srgbClr val="FF0000"/>
                </a:solidFill>
              </a:rPr>
              <a:t>e"show</a:t>
            </a:r>
            <a:r>
              <a:rPr lang="en-US" altLang="ko-KR" b="1" dirty="0">
                <a:solidFill>
                  <a:srgbClr val="FF0000"/>
                </a:solidFill>
              </a:rPr>
              <a:t> databases"</a:t>
            </a:r>
          </a:p>
          <a:p>
            <a:pPr algn="l"/>
            <a:r>
              <a:rPr lang="en-US" altLang="ko-KR" dirty="0"/>
              <a:t>Enter password:</a:t>
            </a:r>
          </a:p>
          <a:p>
            <a:pPr algn="l"/>
            <a:r>
              <a:rPr lang="en-US" altLang="ko-KR" dirty="0"/>
              <a:t>+--------------------+</a:t>
            </a:r>
          </a:p>
          <a:p>
            <a:pPr algn="l"/>
            <a:r>
              <a:rPr lang="en-US" altLang="ko-KR" dirty="0"/>
              <a:t>| Database           |</a:t>
            </a:r>
          </a:p>
          <a:p>
            <a:pPr algn="l"/>
            <a:r>
              <a:rPr lang="en-US" altLang="ko-KR" dirty="0"/>
              <a:t>+--------------------+</a:t>
            </a:r>
          </a:p>
          <a:p>
            <a:pPr algn="l"/>
            <a:r>
              <a:rPr lang="en-US" altLang="ko-KR" dirty="0"/>
              <a:t>| </a:t>
            </a:r>
            <a:r>
              <a:rPr lang="en-US" altLang="ko-KR" dirty="0" err="1"/>
              <a:t>information_schema</a:t>
            </a:r>
            <a:r>
              <a:rPr lang="en-US" altLang="ko-KR" dirty="0"/>
              <a:t> |</a:t>
            </a:r>
          </a:p>
          <a:p>
            <a:pPr algn="l"/>
            <a:r>
              <a:rPr lang="en-US" altLang="ko-KR" dirty="0"/>
              <a:t>| class              |</a:t>
            </a:r>
          </a:p>
          <a:p>
            <a:pPr algn="l"/>
            <a:r>
              <a:rPr lang="en-US" altLang="ko-KR" dirty="0"/>
              <a:t>| </a:t>
            </a:r>
            <a:r>
              <a:rPr lang="en-US" altLang="ko-KR" dirty="0" err="1"/>
              <a:t>mysql</a:t>
            </a:r>
            <a:r>
              <a:rPr lang="en-US" altLang="ko-KR" dirty="0"/>
              <a:t>              |</a:t>
            </a:r>
          </a:p>
          <a:p>
            <a:pPr algn="l"/>
            <a:r>
              <a:rPr lang="en-US" altLang="ko-KR" dirty="0"/>
              <a:t>| </a:t>
            </a:r>
            <a:r>
              <a:rPr lang="en-US" altLang="ko-KR" dirty="0" err="1"/>
              <a:t>performance_schema</a:t>
            </a:r>
            <a:r>
              <a:rPr lang="en-US" altLang="ko-KR" dirty="0"/>
              <a:t> |</a:t>
            </a:r>
          </a:p>
          <a:p>
            <a:pPr algn="l"/>
            <a:r>
              <a:rPr lang="en-US" altLang="ko-KR" dirty="0"/>
              <a:t>+--------------------+</a:t>
            </a: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mysql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uroot</a:t>
            </a:r>
            <a:r>
              <a:rPr lang="en-US" altLang="ko-KR" b="1" dirty="0">
                <a:solidFill>
                  <a:srgbClr val="FF0000"/>
                </a:solidFill>
              </a:rPr>
              <a:t> -p class &lt; </a:t>
            </a:r>
            <a:r>
              <a:rPr lang="en-US" altLang="ko-KR" b="1" dirty="0" err="1">
                <a:solidFill>
                  <a:srgbClr val="FF0000"/>
                </a:solidFill>
              </a:rPr>
              <a:t>class.sql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Enter password:</a:t>
            </a:r>
          </a:p>
          <a:p>
            <a:pPr algn="l"/>
            <a:r>
              <a:rPr lang="en-US" altLang="ko-KR" dirty="0"/>
              <a:t>name</a:t>
            </a:r>
          </a:p>
          <a:p>
            <a:pPr algn="l"/>
            <a:r>
              <a:rPr lang="en-US" altLang="ko-KR" dirty="0" err="1"/>
              <a:t>Tade</a:t>
            </a:r>
            <a:r>
              <a:rPr lang="en-US" altLang="ko-KR" dirty="0"/>
              <a:t> Row</a:t>
            </a:r>
          </a:p>
          <a:p>
            <a:pPr algn="l"/>
            <a:r>
              <a:rPr lang="en-US" altLang="ko-KR" dirty="0" err="1"/>
              <a:t>Gimmy</a:t>
            </a:r>
            <a:endParaRPr lang="en-US" altLang="ko-KR" dirty="0"/>
          </a:p>
          <a:p>
            <a:pPr algn="l"/>
            <a:r>
              <a:rPr lang="en-US" altLang="ko-KR" dirty="0"/>
              <a:t>Marry </a:t>
            </a:r>
            <a:r>
              <a:rPr lang="en-US" altLang="ko-KR" dirty="0" err="1"/>
              <a:t>Toeey</a:t>
            </a:r>
            <a:endParaRPr lang="en-US" altLang="ko-KR" dirty="0"/>
          </a:p>
          <a:p>
            <a:pPr algn="l"/>
            <a:r>
              <a:rPr lang="en-US" altLang="ko-KR" dirty="0" err="1"/>
              <a:t>avg</a:t>
            </a:r>
            <a:r>
              <a:rPr lang="en-US" altLang="ko-KR" dirty="0"/>
              <a:t>(mark)</a:t>
            </a:r>
          </a:p>
          <a:p>
            <a:pPr algn="l"/>
            <a:r>
              <a:rPr lang="en-US" altLang="ko-KR" dirty="0"/>
              <a:t>89.2000</a:t>
            </a: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 err="1">
                <a:solidFill>
                  <a:srgbClr val="FF0000"/>
                </a:solidFill>
              </a:rPr>
              <a:t>mysql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uroot</a:t>
            </a:r>
            <a:r>
              <a:rPr lang="en-US" altLang="ko-KR" b="1" dirty="0">
                <a:solidFill>
                  <a:srgbClr val="FF0000"/>
                </a:solidFill>
              </a:rPr>
              <a:t> -p -</a:t>
            </a:r>
            <a:r>
              <a:rPr lang="en-US" altLang="ko-KR" b="1" dirty="0" err="1">
                <a:solidFill>
                  <a:srgbClr val="FF0000"/>
                </a:solidFill>
              </a:rPr>
              <a:t>e"select</a:t>
            </a:r>
            <a:r>
              <a:rPr lang="en-US" altLang="ko-KR" b="1" dirty="0">
                <a:solidFill>
                  <a:srgbClr val="FF0000"/>
                </a:solidFill>
              </a:rPr>
              <a:t> * from </a:t>
            </a:r>
            <a:r>
              <a:rPr lang="en-US" altLang="ko-KR" b="1" dirty="0" err="1">
                <a:solidFill>
                  <a:srgbClr val="FF0000"/>
                </a:solidFill>
              </a:rPr>
              <a:t>class.student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</a:p>
          <a:p>
            <a:pPr algn="l"/>
            <a:r>
              <a:rPr lang="en-US" altLang="ko-KR" dirty="0"/>
              <a:t>Enter password:</a:t>
            </a:r>
          </a:p>
          <a:p>
            <a:pPr algn="l"/>
            <a:r>
              <a:rPr lang="en-US" altLang="ko-KR" dirty="0"/>
              <a:t>+----+-------------+-------+------+--------+</a:t>
            </a:r>
          </a:p>
          <a:p>
            <a:pPr algn="l"/>
            <a:r>
              <a:rPr lang="en-US" altLang="ko-KR" dirty="0"/>
              <a:t>| id | name        | class | mark | sex    |</a:t>
            </a:r>
          </a:p>
          <a:p>
            <a:pPr algn="l"/>
            <a:r>
              <a:rPr lang="en-US" altLang="ko-KR" dirty="0"/>
              <a:t>+----+-------------+-------+------+--------+</a:t>
            </a:r>
          </a:p>
          <a:p>
            <a:pPr algn="l"/>
            <a:r>
              <a:rPr lang="en-US" altLang="ko-KR" dirty="0"/>
              <a:t>|  1 | John </a:t>
            </a:r>
            <a:r>
              <a:rPr lang="en-US" altLang="ko-KR" dirty="0" err="1"/>
              <a:t>Deo</a:t>
            </a:r>
            <a:r>
              <a:rPr lang="en-US" altLang="ko-KR" dirty="0"/>
              <a:t>    | Four  |   75 | female |</a:t>
            </a:r>
          </a:p>
          <a:p>
            <a:pPr algn="l"/>
            <a:r>
              <a:rPr lang="en-US" altLang="ko-KR" dirty="0"/>
              <a:t>|  2 | Max Ruin    | Three |   85 | male   |</a:t>
            </a:r>
          </a:p>
          <a:p>
            <a:pPr algn="l"/>
            <a:r>
              <a:rPr lang="en-US" altLang="ko-KR" dirty="0"/>
              <a:t>|  3 | Arnold      | Three |   55 | male   |</a:t>
            </a:r>
          </a:p>
          <a:p>
            <a:pPr algn="l"/>
            <a:r>
              <a:rPr lang="en-US" altLang="ko-KR" dirty="0"/>
              <a:t>|  4 | </a:t>
            </a:r>
            <a:r>
              <a:rPr lang="en-US" altLang="ko-KR" dirty="0" err="1"/>
              <a:t>Krish</a:t>
            </a:r>
            <a:r>
              <a:rPr lang="en-US" altLang="ko-KR" dirty="0"/>
              <a:t> Star  | Four  |   60 | female |</a:t>
            </a:r>
          </a:p>
          <a:p>
            <a:pPr algn="l"/>
            <a:r>
              <a:rPr lang="en-US" altLang="ko-KR" dirty="0"/>
              <a:t>|  5 | John Mike   | Four  |   60 | female |</a:t>
            </a:r>
          </a:p>
          <a:p>
            <a:pPr algn="l"/>
            <a:r>
              <a:rPr lang="en-US" altLang="ko-KR" dirty="0"/>
              <a:t>|  6 | Alex John   | Four  |   55 | male   |</a:t>
            </a:r>
          </a:p>
          <a:p>
            <a:pPr algn="l"/>
            <a:r>
              <a:rPr lang="en-US" altLang="ko-KR" dirty="0"/>
              <a:t>|  7 | My John Rob | Fifth |   78 | male   |</a:t>
            </a:r>
          </a:p>
          <a:p>
            <a:pPr algn="l"/>
            <a:r>
              <a:rPr lang="en-US" altLang="ko-KR" dirty="0"/>
              <a:t>|  8 | </a:t>
            </a:r>
            <a:r>
              <a:rPr lang="en-US" altLang="ko-KR" dirty="0" err="1"/>
              <a:t>Asruid</a:t>
            </a:r>
            <a:r>
              <a:rPr lang="en-US" altLang="ko-KR" dirty="0"/>
              <a:t>      | Five  |   85 | male   |</a:t>
            </a:r>
          </a:p>
          <a:p>
            <a:pPr algn="l"/>
            <a:r>
              <a:rPr lang="en-US" altLang="ko-KR" dirty="0"/>
              <a:t>|  9 | </a:t>
            </a:r>
            <a:r>
              <a:rPr lang="en-US" altLang="ko-KR" dirty="0" err="1"/>
              <a:t>Tes</a:t>
            </a:r>
            <a:r>
              <a:rPr lang="en-US" altLang="ko-KR" dirty="0"/>
              <a:t> </a:t>
            </a:r>
            <a:r>
              <a:rPr lang="en-US" altLang="ko-KR" dirty="0" err="1"/>
              <a:t>Qry</a:t>
            </a:r>
            <a:r>
              <a:rPr lang="en-US" altLang="ko-KR" dirty="0"/>
              <a:t>     | Six   |   78 | male   |</a:t>
            </a:r>
          </a:p>
          <a:p>
            <a:pPr algn="l"/>
            <a:r>
              <a:rPr lang="en-US" altLang="ko-KR" dirty="0"/>
              <a:t>| 10 | Big John    | Four  |   55 | female |</a:t>
            </a:r>
          </a:p>
          <a:p>
            <a:pPr algn="l"/>
            <a:r>
              <a:rPr lang="en-US" altLang="ko-KR" dirty="0"/>
              <a:t>| 11 | Ronald      | Six   |   89 | female |</a:t>
            </a:r>
          </a:p>
          <a:p>
            <a:pPr algn="l"/>
            <a:r>
              <a:rPr lang="en-US" altLang="ko-KR" dirty="0"/>
              <a:t>| 12 | </a:t>
            </a:r>
            <a:r>
              <a:rPr lang="en-US" altLang="ko-KR" dirty="0" err="1"/>
              <a:t>Recky</a:t>
            </a:r>
            <a:r>
              <a:rPr lang="en-US" altLang="ko-KR" dirty="0"/>
              <a:t>       | Six   |   94 | female |</a:t>
            </a:r>
          </a:p>
          <a:p>
            <a:pPr algn="l"/>
            <a:r>
              <a:rPr lang="en-US" altLang="ko-KR" dirty="0"/>
              <a:t>| 13 | </a:t>
            </a:r>
            <a:r>
              <a:rPr lang="en-US" altLang="ko-KR" dirty="0" err="1"/>
              <a:t>Kty</a:t>
            </a:r>
            <a:r>
              <a:rPr lang="en-US" altLang="ko-KR" dirty="0"/>
              <a:t>         | Seven |   88 | female |</a:t>
            </a:r>
          </a:p>
          <a:p>
            <a:pPr algn="l"/>
            <a:r>
              <a:rPr lang="en-US" altLang="ko-KR" dirty="0"/>
              <a:t>| 14 | </a:t>
            </a:r>
            <a:r>
              <a:rPr lang="en-US" altLang="ko-KR" dirty="0" err="1"/>
              <a:t>Bigy</a:t>
            </a:r>
            <a:r>
              <a:rPr lang="en-US" altLang="ko-KR" dirty="0"/>
              <a:t>        | Seven |   88 | female |</a:t>
            </a:r>
          </a:p>
          <a:p>
            <a:pPr algn="l"/>
            <a:r>
              <a:rPr lang="en-US" altLang="ko-KR" dirty="0"/>
              <a:t>| 15 | </a:t>
            </a:r>
            <a:r>
              <a:rPr lang="en-US" altLang="ko-KR" dirty="0" err="1"/>
              <a:t>Tade</a:t>
            </a:r>
            <a:r>
              <a:rPr lang="en-US" altLang="ko-KR" dirty="0"/>
              <a:t> Row    | Four  |   88 | male   |</a:t>
            </a:r>
          </a:p>
          <a:p>
            <a:pPr algn="l"/>
            <a:r>
              <a:rPr lang="en-US" altLang="ko-KR" dirty="0"/>
              <a:t>| 16 | </a:t>
            </a:r>
            <a:r>
              <a:rPr lang="en-US" altLang="ko-KR" dirty="0" err="1"/>
              <a:t>Gimmy</a:t>
            </a:r>
            <a:r>
              <a:rPr lang="en-US" altLang="ko-KR" dirty="0"/>
              <a:t>       | Four  |   88 | male   |</a:t>
            </a:r>
          </a:p>
          <a:p>
            <a:pPr algn="l"/>
            <a:r>
              <a:rPr lang="en-US" altLang="ko-KR" dirty="0"/>
              <a:t>| 17 | </a:t>
            </a:r>
            <a:r>
              <a:rPr lang="en-US" altLang="ko-KR" dirty="0" err="1"/>
              <a:t>Tumyu</a:t>
            </a:r>
            <a:r>
              <a:rPr lang="en-US" altLang="ko-KR" dirty="0"/>
              <a:t>       | Six   |   54 | male   |</a:t>
            </a:r>
          </a:p>
          <a:p>
            <a:pPr algn="l"/>
            <a:r>
              <a:rPr lang="en-US" altLang="ko-KR" dirty="0"/>
              <a:t>| 18 | </a:t>
            </a:r>
            <a:r>
              <a:rPr lang="en-US" altLang="ko-KR" dirty="0" err="1"/>
              <a:t>Honny</a:t>
            </a:r>
            <a:r>
              <a:rPr lang="en-US" altLang="ko-KR" dirty="0"/>
              <a:t>       | Five  |   75 | male   |</a:t>
            </a:r>
          </a:p>
          <a:p>
            <a:pPr algn="l"/>
            <a:r>
              <a:rPr lang="en-US" altLang="ko-KR" dirty="0"/>
              <a:t>| 19 | Tinny       | Nine  |   18 | male   |</a:t>
            </a:r>
          </a:p>
          <a:p>
            <a:pPr algn="l"/>
            <a:r>
              <a:rPr lang="en-US" altLang="ko-KR" dirty="0"/>
              <a:t>| 20 | </a:t>
            </a:r>
            <a:r>
              <a:rPr lang="en-US" altLang="ko-KR" dirty="0" err="1"/>
              <a:t>Jackly</a:t>
            </a:r>
            <a:r>
              <a:rPr lang="en-US" altLang="ko-KR" dirty="0"/>
              <a:t>      | Nine  |   65 | female |</a:t>
            </a:r>
          </a:p>
          <a:p>
            <a:pPr algn="l"/>
            <a:r>
              <a:rPr lang="en-US" altLang="ko-KR" dirty="0"/>
              <a:t>| 21 | </a:t>
            </a:r>
            <a:r>
              <a:rPr lang="en-US" altLang="ko-KR" dirty="0" err="1"/>
              <a:t>Babby</a:t>
            </a:r>
            <a:r>
              <a:rPr lang="en-US" altLang="ko-KR" dirty="0"/>
              <a:t> John  | Four  |   69 | female |</a:t>
            </a:r>
          </a:p>
          <a:p>
            <a:pPr algn="l"/>
            <a:r>
              <a:rPr lang="en-US" altLang="ko-KR" dirty="0"/>
              <a:t>| 22 | </a:t>
            </a:r>
            <a:r>
              <a:rPr lang="en-US" altLang="ko-KR" dirty="0" err="1"/>
              <a:t>Reggid</a:t>
            </a:r>
            <a:r>
              <a:rPr lang="en-US" altLang="ko-KR" dirty="0"/>
              <a:t>      | Seven |   55 | female |</a:t>
            </a:r>
          </a:p>
          <a:p>
            <a:pPr algn="l"/>
            <a:r>
              <a:rPr lang="en-US" altLang="ko-KR" dirty="0"/>
              <a:t>| 23 | Herod       | Eight |   79 | male   |</a:t>
            </a:r>
          </a:p>
          <a:p>
            <a:pPr algn="l"/>
            <a:r>
              <a:rPr lang="en-US" altLang="ko-KR" dirty="0"/>
              <a:t>| 24 | </a:t>
            </a:r>
            <a:r>
              <a:rPr lang="en-US" altLang="ko-KR" dirty="0" err="1"/>
              <a:t>Tiddy</a:t>
            </a:r>
            <a:r>
              <a:rPr lang="en-US" altLang="ko-KR" dirty="0"/>
              <a:t> Now   | Seven |   78 | male   |</a:t>
            </a:r>
          </a:p>
          <a:p>
            <a:pPr algn="l"/>
            <a:r>
              <a:rPr lang="en-US" altLang="ko-KR" dirty="0"/>
              <a:t>| 25 | </a:t>
            </a:r>
            <a:r>
              <a:rPr lang="en-US" altLang="ko-KR" dirty="0" err="1"/>
              <a:t>Giff</a:t>
            </a:r>
            <a:r>
              <a:rPr lang="en-US" altLang="ko-KR" dirty="0"/>
              <a:t> Tow    | Seven |   88 | male   |</a:t>
            </a:r>
          </a:p>
          <a:p>
            <a:pPr algn="l"/>
            <a:r>
              <a:rPr lang="en-US" altLang="ko-KR" dirty="0"/>
              <a:t>| 26 | </a:t>
            </a:r>
            <a:r>
              <a:rPr lang="en-US" altLang="ko-KR" dirty="0" err="1"/>
              <a:t>Crelea</a:t>
            </a:r>
            <a:r>
              <a:rPr lang="en-US" altLang="ko-KR" dirty="0"/>
              <a:t>      | Seven |   79 | male   |</a:t>
            </a:r>
          </a:p>
          <a:p>
            <a:pPr algn="l"/>
            <a:r>
              <a:rPr lang="en-US" altLang="ko-KR" dirty="0"/>
              <a:t>| 27 | Big Nose    | Three |   81 | female |</a:t>
            </a:r>
          </a:p>
          <a:p>
            <a:pPr algn="l"/>
            <a:r>
              <a:rPr lang="en-US" altLang="ko-KR" dirty="0"/>
              <a:t>| 28 | </a:t>
            </a:r>
            <a:r>
              <a:rPr lang="en-US" altLang="ko-KR" dirty="0" err="1"/>
              <a:t>Rojj</a:t>
            </a:r>
            <a:r>
              <a:rPr lang="en-US" altLang="ko-KR" dirty="0"/>
              <a:t> Base   | Seven |   86 | female |</a:t>
            </a:r>
          </a:p>
          <a:p>
            <a:pPr algn="l"/>
            <a:r>
              <a:rPr lang="en-US" altLang="ko-KR" dirty="0"/>
              <a:t>| 29 | Tess Played | Seven |   55 | male   |</a:t>
            </a:r>
          </a:p>
          <a:p>
            <a:pPr algn="l"/>
            <a:r>
              <a:rPr lang="en-US" altLang="ko-KR" dirty="0"/>
              <a:t>| 30 | </a:t>
            </a:r>
            <a:r>
              <a:rPr lang="en-US" altLang="ko-KR" dirty="0" err="1"/>
              <a:t>Reppy</a:t>
            </a:r>
            <a:r>
              <a:rPr lang="en-US" altLang="ko-KR" dirty="0"/>
              <a:t> Red   | Six   |   79 | female |</a:t>
            </a:r>
          </a:p>
          <a:p>
            <a:pPr algn="l"/>
            <a:r>
              <a:rPr lang="en-US" altLang="ko-KR" dirty="0"/>
              <a:t>| 31 | Marry </a:t>
            </a:r>
            <a:r>
              <a:rPr lang="en-US" altLang="ko-KR" dirty="0" err="1"/>
              <a:t>Toeey</a:t>
            </a:r>
            <a:r>
              <a:rPr lang="en-US" altLang="ko-KR" dirty="0"/>
              <a:t> | Four  |   88 | male   |</a:t>
            </a:r>
          </a:p>
          <a:p>
            <a:pPr algn="l"/>
            <a:r>
              <a:rPr lang="en-US" altLang="ko-KR" dirty="0"/>
              <a:t>| 32 | </a:t>
            </a:r>
            <a:r>
              <a:rPr lang="en-US" altLang="ko-KR" dirty="0" err="1"/>
              <a:t>Binn</a:t>
            </a:r>
            <a:r>
              <a:rPr lang="en-US" altLang="ko-KR" dirty="0"/>
              <a:t> </a:t>
            </a:r>
            <a:r>
              <a:rPr lang="en-US" altLang="ko-KR" dirty="0" err="1"/>
              <a:t>Rott</a:t>
            </a:r>
            <a:r>
              <a:rPr lang="en-US" altLang="ko-KR" dirty="0"/>
              <a:t>   | Seven |   90 | female |</a:t>
            </a:r>
          </a:p>
          <a:p>
            <a:pPr algn="l"/>
            <a:r>
              <a:rPr lang="en-US" altLang="ko-KR" dirty="0"/>
              <a:t>| 33 | </a:t>
            </a:r>
            <a:r>
              <a:rPr lang="en-US" altLang="ko-KR" dirty="0" err="1"/>
              <a:t>Kenn</a:t>
            </a:r>
            <a:r>
              <a:rPr lang="en-US" altLang="ko-KR" dirty="0"/>
              <a:t> Rein   | Six   |   96 | female |</a:t>
            </a:r>
          </a:p>
          <a:p>
            <a:pPr algn="l"/>
            <a:r>
              <a:rPr lang="en-US" altLang="ko-KR" dirty="0"/>
              <a:t>| 34 | Gain Toe    | Seven |   69 | male   |</a:t>
            </a:r>
          </a:p>
          <a:p>
            <a:pPr algn="l"/>
            <a:r>
              <a:rPr lang="en-US" altLang="ko-KR" dirty="0"/>
              <a:t>| 35 | Rows </a:t>
            </a:r>
            <a:r>
              <a:rPr lang="en-US" altLang="ko-KR" dirty="0" err="1"/>
              <a:t>Noump</a:t>
            </a:r>
            <a:r>
              <a:rPr lang="en-US" altLang="ko-KR" dirty="0"/>
              <a:t>  | Six   |   88 | female |</a:t>
            </a:r>
          </a:p>
          <a:p>
            <a:pPr algn="l"/>
            <a:r>
              <a:rPr lang="en-US" altLang="ko-KR" dirty="0"/>
              <a:t>+----+-------------+-------+------+--------+</a:t>
            </a:r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err="1" smtClean="0">
                <a:latin typeface="+mj-ea"/>
                <a:ea typeface="+mj-ea"/>
              </a:rPr>
              <a:t>mariadb</a:t>
            </a:r>
            <a:r>
              <a:rPr lang="ko-KR" altLang="en-US" sz="2000" b="1" dirty="0" smtClean="0">
                <a:latin typeface="+mj-ea"/>
                <a:ea typeface="+mj-ea"/>
              </a:rPr>
              <a:t>접속 및 </a:t>
            </a:r>
            <a:r>
              <a:rPr lang="en-US" altLang="ko-KR" sz="2000" b="1" dirty="0" smtClean="0">
                <a:latin typeface="+mj-ea"/>
                <a:ea typeface="+mj-ea"/>
              </a:rPr>
              <a:t>database</a:t>
            </a:r>
            <a:r>
              <a:rPr lang="ko-KR" altLang="en-US" sz="2000" b="1" dirty="0" smtClean="0">
                <a:latin typeface="+mj-ea"/>
                <a:ea typeface="+mj-ea"/>
              </a:rPr>
              <a:t>입력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latin typeface="+mj-ea"/>
                <a:ea typeface="+mj-ea"/>
              </a:rPr>
              <a:t>class.sql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파일복사 필요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259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r>
              <a:rPr lang="en-US" altLang="ko-KR" sz="2400" dirty="0" smtClean="0">
                <a:latin typeface="+mj-ea"/>
              </a:rPr>
              <a:t>- </a:t>
            </a:r>
            <a:r>
              <a:rPr lang="ko-KR" altLang="en-US" sz="2400" smtClean="0">
                <a:latin typeface="+mj-ea"/>
              </a:rPr>
              <a:t>장표추가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/>
              <a:t>root@localhost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cgi</a:t>
            </a:r>
            <a:r>
              <a:rPr lang="en-US" altLang="ko-KR" sz="1600" dirty="0" smtClean="0"/>
              <a:t>-bin]#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yum-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-manager </a:t>
            </a:r>
            <a:r>
              <a:rPr lang="en-US" altLang="ko-KR" sz="1600" b="1" dirty="0">
                <a:solidFill>
                  <a:srgbClr val="FF0000"/>
                </a:solidFill>
              </a:rPr>
              <a:t>--add-repo=http://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class.example.com/cloud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 smtClean="0"/>
              <a:t>root@localhost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cgi</a:t>
            </a:r>
            <a:r>
              <a:rPr lang="en-US" altLang="ko-KR" sz="1600" dirty="0"/>
              <a:t>-bin]# </a:t>
            </a:r>
            <a:r>
              <a:rPr lang="en-US" altLang="ko-KR" sz="1600" b="1" dirty="0">
                <a:solidFill>
                  <a:srgbClr val="FF0000"/>
                </a:solidFill>
              </a:rPr>
              <a:t>cd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yum.repos.d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[root@webserver39 </a:t>
            </a:r>
            <a:r>
              <a:rPr lang="en-US" altLang="ko-KR" sz="1600" dirty="0" err="1"/>
              <a:t>yum.repos.d</a:t>
            </a:r>
            <a:r>
              <a:rPr lang="en-US" altLang="ko-KR" sz="1600" dirty="0"/>
              <a:t>]# </a:t>
            </a:r>
            <a:r>
              <a:rPr lang="en-US" altLang="ko-KR" sz="1600" b="1" dirty="0">
                <a:solidFill>
                  <a:srgbClr val="FF0000"/>
                </a:solidFill>
              </a:rPr>
              <a:t>cat </a:t>
            </a:r>
            <a:r>
              <a:rPr lang="en-US" altLang="ko-KR" sz="1600" b="1" dirty="0" err="1">
                <a:solidFill>
                  <a:srgbClr val="FF0000"/>
                </a:solidFill>
              </a:rPr>
              <a:t>class.example.com_cloud.repo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class.example.com_cloud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name=added from: http://class.example.com/cloud</a:t>
            </a:r>
          </a:p>
          <a:p>
            <a:pPr algn="l"/>
            <a:r>
              <a:rPr lang="en-US" altLang="ko-KR" sz="1600" dirty="0" err="1"/>
              <a:t>baseurl</a:t>
            </a:r>
            <a:r>
              <a:rPr lang="en-US" altLang="ko-KR" sz="1600" dirty="0"/>
              <a:t>=http://class.example.com/cloud</a:t>
            </a:r>
          </a:p>
          <a:p>
            <a:pPr algn="l"/>
            <a:r>
              <a:rPr lang="en-US" altLang="ko-KR" sz="1600" dirty="0"/>
              <a:t>enabled=1</a:t>
            </a:r>
          </a:p>
          <a:p>
            <a:pPr algn="l"/>
            <a:r>
              <a:rPr lang="en-US" altLang="ko-KR" sz="1600" b="1" dirty="0" err="1">
                <a:solidFill>
                  <a:srgbClr val="FF0000"/>
                </a:solidFill>
              </a:rPr>
              <a:t>gpgcheck</a:t>
            </a:r>
            <a:r>
              <a:rPr lang="en-US" altLang="ko-KR" sz="1600" b="1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  <a:ea typeface="+mj-ea"/>
              </a:rPr>
              <a:t>파이썬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pip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rpm</a:t>
            </a:r>
            <a:r>
              <a:rPr lang="ko-KR" altLang="en-US" sz="2000" b="1" dirty="0" smtClean="0">
                <a:latin typeface="+mj-ea"/>
                <a:ea typeface="+mj-ea"/>
              </a:rPr>
              <a:t> 설치를 위해 </a:t>
            </a:r>
            <a:r>
              <a:rPr lang="en-US" altLang="ko-KR" sz="2000" b="1" dirty="0" smtClean="0">
                <a:latin typeface="+mj-ea"/>
                <a:ea typeface="+mj-ea"/>
              </a:rPr>
              <a:t>repo </a:t>
            </a:r>
            <a:r>
              <a:rPr lang="ko-KR" altLang="en-US" sz="2000" b="1" dirty="0" smtClean="0">
                <a:latin typeface="+mj-ea"/>
                <a:ea typeface="+mj-ea"/>
              </a:rPr>
              <a:t>추가 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97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>
                <a:solidFill>
                  <a:srgbClr val="FF0000"/>
                </a:solidFill>
              </a:rPr>
              <a:t>yum install python-pip</a:t>
            </a: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ftp.nara.wide.ad.jp</a:t>
            </a:r>
          </a:p>
          <a:p>
            <a:pPr algn="l"/>
            <a:r>
              <a:rPr lang="en-US" altLang="ko-KR" dirty="0"/>
              <a:t> * </a:t>
            </a:r>
            <a:r>
              <a:rPr lang="en-US" altLang="ko-KR" dirty="0" err="1"/>
              <a:t>epel</a:t>
            </a:r>
            <a:r>
              <a:rPr lang="en-US" altLang="ko-KR" dirty="0"/>
              <a:t>: mirror.rise.ph</a:t>
            </a:r>
          </a:p>
          <a:p>
            <a:pPr algn="l"/>
            <a:r>
              <a:rPr lang="en-US" altLang="ko-KR" dirty="0"/>
              <a:t> * extras: mirror.navercorp.com</a:t>
            </a:r>
          </a:p>
          <a:p>
            <a:pPr algn="l"/>
            <a:r>
              <a:rPr lang="en-US" altLang="ko-KR" dirty="0"/>
              <a:t> * updates: mirror.navercorp.com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python2-pip.noarch 0:8.1.2-5.el7 will be installed</a:t>
            </a:r>
          </a:p>
          <a:p>
            <a:pPr algn="l"/>
            <a:r>
              <a:rPr lang="en-US" altLang="ko-KR" dirty="0"/>
              <a:t>--&gt; Processing Dependency: python-</a:t>
            </a:r>
            <a:r>
              <a:rPr lang="en-US" altLang="ko-KR" dirty="0" err="1"/>
              <a:t>setuptools</a:t>
            </a:r>
            <a:r>
              <a:rPr lang="en-US" altLang="ko-KR" dirty="0"/>
              <a:t> for package: python2-pip-8.1.2-5.el7.noarch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python-</a:t>
            </a:r>
            <a:r>
              <a:rPr lang="en-US" altLang="ko-KR" dirty="0" err="1"/>
              <a:t>setuptools.noarch</a:t>
            </a:r>
            <a:r>
              <a:rPr lang="en-US" altLang="ko-KR" dirty="0"/>
              <a:t> 0:0.9.8-4.el7 will be installed</a:t>
            </a:r>
          </a:p>
          <a:p>
            <a:pPr algn="l"/>
            <a:r>
              <a:rPr lang="en-US" altLang="ko-KR" dirty="0"/>
              <a:t>--&gt; Processing Dependency: python-backports-</a:t>
            </a:r>
            <a:r>
              <a:rPr lang="en-US" altLang="ko-KR" dirty="0" err="1"/>
              <a:t>ssl_match_hostname</a:t>
            </a:r>
            <a:r>
              <a:rPr lang="en-US" altLang="ko-KR" dirty="0"/>
              <a:t> for package: python-setuptools-0.9.8-4.el7.noarch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python-backports-</a:t>
            </a:r>
            <a:r>
              <a:rPr lang="en-US" altLang="ko-KR" dirty="0" err="1"/>
              <a:t>ssl_match_hostname.noarch</a:t>
            </a:r>
            <a:r>
              <a:rPr lang="en-US" altLang="ko-KR" dirty="0"/>
              <a:t> 0:3.4.0.2-4.el7 will be installed</a:t>
            </a:r>
          </a:p>
          <a:p>
            <a:pPr algn="l"/>
            <a:r>
              <a:rPr lang="en-US" altLang="ko-KR" dirty="0"/>
              <a:t>--&gt; Processing Dependency: python-backports for package: python-backports-ssl_match_hostname-3.4.0.2-4.el7.noarch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python-backports.x86_64 0:1.0-8.el7 will be installed</a:t>
            </a:r>
          </a:p>
          <a:p>
            <a:pPr algn="l"/>
            <a:r>
              <a:rPr lang="en-US" altLang="ko-KR" dirty="0"/>
              <a:t>--&gt; Finished Dependency Resolution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Dependencies Resolved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 Package                                          Arch                Version                     Repository         Size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Installing:</a:t>
            </a:r>
          </a:p>
          <a:p>
            <a:pPr algn="l"/>
            <a:r>
              <a:rPr lang="en-US" altLang="ko-KR" dirty="0"/>
              <a:t> python2-pip                                      </a:t>
            </a:r>
            <a:r>
              <a:rPr lang="en-US" altLang="ko-KR" dirty="0" err="1"/>
              <a:t>noarch</a:t>
            </a:r>
            <a:r>
              <a:rPr lang="en-US" altLang="ko-KR" dirty="0"/>
              <a:t>              8.1.2-5.el7                 </a:t>
            </a:r>
            <a:r>
              <a:rPr lang="en-US" altLang="ko-KR" dirty="0" err="1"/>
              <a:t>epel</a:t>
            </a:r>
            <a:r>
              <a:rPr lang="en-US" altLang="ko-KR" dirty="0"/>
              <a:t>              1.7 M</a:t>
            </a:r>
          </a:p>
          <a:p>
            <a:pPr algn="l"/>
            <a:r>
              <a:rPr lang="en-US" altLang="ko-KR" dirty="0"/>
              <a:t>Installing for dependencies:</a:t>
            </a:r>
          </a:p>
          <a:p>
            <a:pPr algn="l"/>
            <a:r>
              <a:rPr lang="en-US" altLang="ko-KR" dirty="0"/>
              <a:t> python-backports                                 x86_64              1.0-8.el7                   base              5.8 k</a:t>
            </a:r>
          </a:p>
          <a:p>
            <a:pPr algn="l"/>
            <a:r>
              <a:rPr lang="en-US" altLang="ko-KR" dirty="0"/>
              <a:t> python-backports-</a:t>
            </a:r>
            <a:r>
              <a:rPr lang="en-US" altLang="ko-KR" dirty="0" err="1"/>
              <a:t>ssl_match_hostname</a:t>
            </a:r>
            <a:r>
              <a:rPr lang="en-US" altLang="ko-KR" dirty="0"/>
              <a:t>              </a:t>
            </a:r>
            <a:r>
              <a:rPr lang="en-US" altLang="ko-KR" dirty="0" err="1"/>
              <a:t>noarch</a:t>
            </a:r>
            <a:r>
              <a:rPr lang="en-US" altLang="ko-KR" dirty="0"/>
              <a:t>              3.4.0.2-4.el7               base               12 k</a:t>
            </a:r>
          </a:p>
          <a:p>
            <a:pPr algn="l"/>
            <a:r>
              <a:rPr lang="en-US" altLang="ko-KR" dirty="0"/>
              <a:t> python-</a:t>
            </a:r>
            <a:r>
              <a:rPr lang="en-US" altLang="ko-KR" dirty="0" err="1"/>
              <a:t>setuptools</a:t>
            </a:r>
            <a:r>
              <a:rPr lang="en-US" altLang="ko-KR" dirty="0"/>
              <a:t>                                </a:t>
            </a:r>
            <a:r>
              <a:rPr lang="en-US" altLang="ko-KR" dirty="0" err="1"/>
              <a:t>noarch</a:t>
            </a:r>
            <a:r>
              <a:rPr lang="en-US" altLang="ko-KR" dirty="0"/>
              <a:t>              0.9.8-4.el7                 base              396 k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Transaction Summary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  1 Package (+3 Dependent packages)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Total download size: 2.1 M</a:t>
            </a:r>
          </a:p>
          <a:p>
            <a:pPr algn="l"/>
            <a:r>
              <a:rPr lang="en-US" altLang="ko-KR" dirty="0"/>
              <a:t>Installed size: 9.1 M</a:t>
            </a:r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  <a:ea typeface="+mj-ea"/>
              </a:rPr>
              <a:t>파이썬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MySQL </a:t>
            </a:r>
            <a:r>
              <a:rPr lang="ko-KR" altLang="en-US" sz="2000" b="1" dirty="0" smtClean="0">
                <a:latin typeface="+mj-ea"/>
                <a:ea typeface="+mj-ea"/>
              </a:rPr>
              <a:t>모듈을 </a:t>
            </a:r>
            <a:r>
              <a:rPr lang="en-US" altLang="ko-KR" sz="2000" b="1" dirty="0" smtClean="0">
                <a:latin typeface="+mj-ea"/>
                <a:ea typeface="+mj-ea"/>
              </a:rPr>
              <a:t>import</a:t>
            </a:r>
            <a:r>
              <a:rPr lang="ko-KR" altLang="en-US" sz="2000" b="1" dirty="0" err="1" smtClean="0">
                <a:latin typeface="+mj-ea"/>
                <a:ea typeface="+mj-ea"/>
              </a:rPr>
              <a:t>하기위해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pip</a:t>
            </a:r>
            <a:r>
              <a:rPr lang="ko-KR" altLang="en-US" sz="2000" b="1" dirty="0" smtClean="0">
                <a:latin typeface="+mj-ea"/>
                <a:ea typeface="+mj-ea"/>
              </a:rPr>
              <a:t>부터 설치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530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>
                <a:solidFill>
                  <a:srgbClr val="FF0000"/>
                </a:solidFill>
              </a:rPr>
              <a:t>yum install </a:t>
            </a:r>
            <a:r>
              <a:rPr lang="en-US" altLang="ko-KR" b="1" dirty="0" smtClean="0">
                <a:solidFill>
                  <a:srgbClr val="FF0000"/>
                </a:solidFill>
              </a:rPr>
              <a:t>python-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devel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mysql-devel</a:t>
            </a:r>
            <a:r>
              <a:rPr lang="en-US" altLang="ko-KR" b="1" dirty="0" smtClean="0">
                <a:solidFill>
                  <a:srgbClr val="FF0000"/>
                </a:solidFill>
              </a:rPr>
              <a:t>  MySQL-python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ftp.nara.wide.ad.jp</a:t>
            </a:r>
          </a:p>
          <a:p>
            <a:pPr algn="l"/>
            <a:r>
              <a:rPr lang="en-US" altLang="ko-KR" dirty="0"/>
              <a:t> * </a:t>
            </a:r>
            <a:r>
              <a:rPr lang="en-US" altLang="ko-KR" dirty="0" err="1"/>
              <a:t>epel</a:t>
            </a:r>
            <a:r>
              <a:rPr lang="en-US" altLang="ko-KR" dirty="0"/>
              <a:t>: mirror.vinahost.vn</a:t>
            </a:r>
          </a:p>
          <a:p>
            <a:pPr algn="l"/>
            <a:r>
              <a:rPr lang="en-US" altLang="ko-KR" dirty="0"/>
              <a:t> * extras: mirror.fairway.ne.jp</a:t>
            </a:r>
          </a:p>
          <a:p>
            <a:pPr algn="l"/>
            <a:r>
              <a:rPr lang="en-US" altLang="ko-KR" dirty="0"/>
              <a:t> * updates: mirror.fairway.ne.jp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python-devel.x86_64 0:2.7.5-48.el7 will be installed</a:t>
            </a:r>
          </a:p>
          <a:p>
            <a:pPr algn="l"/>
            <a:r>
              <a:rPr lang="en-US" altLang="ko-KR" dirty="0"/>
              <a:t>--&gt; Finished Dependency Resolution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Dependencies Resolved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 Package                         Arch                      Version                          Repository               Size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Installing:</a:t>
            </a:r>
          </a:p>
          <a:p>
            <a:pPr algn="l"/>
            <a:r>
              <a:rPr lang="en-US" altLang="ko-KR" dirty="0"/>
              <a:t> python-</a:t>
            </a:r>
            <a:r>
              <a:rPr lang="en-US" altLang="ko-KR" dirty="0" err="1"/>
              <a:t>devel</a:t>
            </a:r>
            <a:r>
              <a:rPr lang="en-US" altLang="ko-KR" dirty="0"/>
              <a:t>                    x86_64                    2.7.5-48.el7                     base                    393 k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Transaction Summary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  1 Package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Total download size: 393 k</a:t>
            </a:r>
          </a:p>
          <a:p>
            <a:pPr algn="l"/>
            <a:r>
              <a:rPr lang="en-US" altLang="ko-KR" dirty="0"/>
              <a:t>Installed size: 1.0 M</a:t>
            </a:r>
          </a:p>
          <a:p>
            <a:pPr algn="l"/>
            <a:r>
              <a:rPr lang="en-US" altLang="ko-KR" dirty="0"/>
              <a:t>Is this ok [y/d/N]: y</a:t>
            </a:r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pip</a:t>
            </a:r>
            <a:r>
              <a:rPr lang="ko-KR" altLang="en-US" sz="2000" b="1" dirty="0" smtClean="0">
                <a:latin typeface="+mj-ea"/>
                <a:ea typeface="+mj-ea"/>
              </a:rPr>
              <a:t>를 사용을 위한 </a:t>
            </a:r>
            <a:r>
              <a:rPr lang="en-US" altLang="ko-KR" sz="2000" b="1" dirty="0" smtClean="0">
                <a:latin typeface="+mj-ea"/>
                <a:ea typeface="+mj-ea"/>
              </a:rPr>
              <a:t>OS </a:t>
            </a:r>
            <a:r>
              <a:rPr lang="ko-KR" altLang="en-US" sz="2000" b="1" dirty="0" smtClean="0">
                <a:latin typeface="+mj-ea"/>
                <a:ea typeface="+mj-ea"/>
              </a:rPr>
              <a:t>추가패키지 설치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53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</a:t>
            </a:r>
            <a:r>
              <a:rPr lang="en-US" altLang="ko-KR" b="1" dirty="0">
                <a:solidFill>
                  <a:srgbClr val="FF0000"/>
                </a:solidFill>
              </a:rPr>
              <a:t>pip install MySQL-python</a:t>
            </a:r>
          </a:p>
          <a:p>
            <a:pPr algn="l"/>
            <a:r>
              <a:rPr lang="en-US" altLang="ko-KR" dirty="0"/>
              <a:t>Collecting MySQL-python</a:t>
            </a:r>
          </a:p>
          <a:p>
            <a:pPr algn="l"/>
            <a:r>
              <a:rPr lang="en-US" altLang="ko-KR" dirty="0"/>
              <a:t>  Using cached MySQL-python-1.2.5.zip</a:t>
            </a:r>
          </a:p>
          <a:p>
            <a:pPr algn="l"/>
            <a:r>
              <a:rPr lang="en-US" altLang="ko-KR" dirty="0"/>
              <a:t>Installing collected packages: MySQL-python</a:t>
            </a:r>
          </a:p>
          <a:p>
            <a:pPr algn="l"/>
            <a:r>
              <a:rPr lang="en-US" altLang="ko-KR" dirty="0"/>
              <a:t>  Running setup.py install for MySQL-python ... done</a:t>
            </a:r>
          </a:p>
          <a:p>
            <a:pPr algn="l"/>
            <a:r>
              <a:rPr lang="en-US" altLang="ko-KR" dirty="0"/>
              <a:t>Successfully installed </a:t>
            </a:r>
            <a:r>
              <a:rPr lang="en-US" altLang="ko-KR" dirty="0" smtClean="0"/>
              <a:t>MySQL-python-1.2.5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[root@webserver39 </a:t>
            </a:r>
            <a:r>
              <a:rPr lang="en-US" altLang="ko-KR" dirty="0" err="1"/>
              <a:t>yum.repos.d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pip list | </a:t>
            </a:r>
            <a:r>
              <a:rPr lang="en-US" altLang="ko-KR" b="1" dirty="0" err="1">
                <a:solidFill>
                  <a:srgbClr val="FF0000"/>
                </a:solidFill>
              </a:rPr>
              <a:t>grep</a:t>
            </a:r>
            <a:r>
              <a:rPr lang="en-US" altLang="ko-KR" b="1" dirty="0">
                <a:solidFill>
                  <a:srgbClr val="FF0000"/>
                </a:solidFill>
              </a:rPr>
              <a:t> python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MySQL-python (1.2.5)</a:t>
            </a:r>
          </a:p>
          <a:p>
            <a:pPr algn="l"/>
            <a:r>
              <a:rPr lang="en-US" altLang="ko-KR" dirty="0"/>
              <a:t>python-</a:t>
            </a:r>
            <a:r>
              <a:rPr lang="en-US" altLang="ko-KR" dirty="0" err="1"/>
              <a:t>augeas</a:t>
            </a:r>
            <a:r>
              <a:rPr lang="en-US" altLang="ko-KR" dirty="0"/>
              <a:t> (0.5.0)</a:t>
            </a:r>
          </a:p>
          <a:p>
            <a:pPr algn="l"/>
            <a:r>
              <a:rPr lang="en-US" altLang="ko-KR" dirty="0"/>
              <a:t>python-</a:t>
            </a:r>
            <a:r>
              <a:rPr lang="en-US" altLang="ko-KR" dirty="0" err="1"/>
              <a:t>dmidecode</a:t>
            </a:r>
            <a:r>
              <a:rPr lang="en-US" altLang="ko-KR" dirty="0"/>
              <a:t> (3.10.13)</a:t>
            </a:r>
          </a:p>
          <a:p>
            <a:pPr algn="l"/>
            <a:r>
              <a:rPr lang="en-US" altLang="ko-KR" dirty="0"/>
              <a:t>python-meh (0.25.2)</a:t>
            </a:r>
          </a:p>
          <a:p>
            <a:pPr algn="l"/>
            <a:r>
              <a:rPr lang="en-US" altLang="ko-KR" dirty="0"/>
              <a:t>python-</a:t>
            </a:r>
            <a:r>
              <a:rPr lang="en-US" altLang="ko-KR" dirty="0" err="1"/>
              <a:t>nss</a:t>
            </a:r>
            <a:r>
              <a:rPr lang="en-US" altLang="ko-KR" dirty="0"/>
              <a:t> (0.16.0)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pip</a:t>
            </a:r>
            <a:r>
              <a:rPr lang="ko-KR" altLang="en-US" sz="2000" b="1" dirty="0" smtClean="0">
                <a:latin typeface="+mj-ea"/>
                <a:ea typeface="+mj-ea"/>
              </a:rPr>
              <a:t>를 사용하여 </a:t>
            </a:r>
            <a:r>
              <a:rPr lang="en-US" altLang="ko-KR" sz="2000" b="1" dirty="0" smtClean="0">
                <a:latin typeface="+mj-ea"/>
                <a:ea typeface="+mj-ea"/>
              </a:rPr>
              <a:t>MySQL-python </a:t>
            </a:r>
            <a:r>
              <a:rPr lang="ko-KR" altLang="en-US" sz="2000" b="1" dirty="0" smtClean="0">
                <a:latin typeface="+mj-ea"/>
                <a:ea typeface="+mj-ea"/>
              </a:rPr>
              <a:t>모듈 설치 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189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974" y="198041"/>
            <a:ext cx="9356725" cy="360363"/>
          </a:xfrm>
        </p:spPr>
        <p:txBody>
          <a:bodyPr/>
          <a:lstStyle/>
          <a:p>
            <a:r>
              <a:rPr lang="ko-KR" altLang="en-US" sz="2000" kern="1200" dirty="0" smtClean="0">
                <a:latin typeface="+mn-ea"/>
                <a:ea typeface="+mn-ea"/>
              </a:rPr>
              <a:t>목차 </a:t>
            </a:r>
            <a:endParaRPr lang="ko-KR" altLang="en-US" sz="2000" kern="1200" dirty="0"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67966" y="1062137"/>
            <a:ext cx="921702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30000"/>
              </a:lnSpc>
              <a:buAutoNum type="arabicPeriod"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HTTPD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설치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  <a:cs typeface="+mj-cs"/>
            </a:endParaRPr>
          </a:p>
          <a:p>
            <a:pPr marL="342900" indent="-342900" algn="l">
              <a:lnSpc>
                <a:spcPct val="130000"/>
              </a:lnSpc>
              <a:buAutoNum type="arabicPeriod"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MARIA DB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설치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  <a:cs typeface="+mj-cs"/>
            </a:endParaRPr>
          </a:p>
          <a:p>
            <a:pPr marL="342900" indent="-342900" algn="l">
              <a:lnSpc>
                <a:spcPct val="130000"/>
              </a:lnSpc>
              <a:buAutoNum type="arabicPeriod"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PIP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모듈설치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  <a:cs typeface="+mj-cs"/>
            </a:endParaRPr>
          </a:p>
          <a:p>
            <a:pPr marL="342900" indent="-342900" algn="l">
              <a:lnSpc>
                <a:spcPct val="130000"/>
              </a:lnSpc>
              <a:buAutoNum type="arabicPeriod"/>
            </a:pPr>
            <a:r>
              <a:rPr lang="ko-KR" altLang="en-US" sz="1800" b="1" smtClean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쿼리결과 확인 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  <a:cs typeface="+mj-cs"/>
            </a:endParaRPr>
          </a:p>
          <a:p>
            <a:pPr marL="342900" indent="-342900" algn="l">
              <a:lnSpc>
                <a:spcPct val="130000"/>
              </a:lnSpc>
              <a:buAutoNum type="arabicPeriod"/>
            </a:pPr>
            <a:endParaRPr lang="ko-KR" altLang="en-US" sz="1800" b="1" dirty="0" smtClean="0">
              <a:solidFill>
                <a:srgbClr val="000000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017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838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#!/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env</a:t>
            </a:r>
            <a:r>
              <a:rPr lang="en-US" altLang="ko-KR" dirty="0"/>
              <a:t> python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-*- coding:utf-8 -*-</a:t>
            </a:r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cgitb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webbrowser</a:t>
            </a:r>
            <a:endParaRPr lang="en-US" altLang="ko-KR" dirty="0"/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import </a:t>
            </a:r>
            <a:r>
              <a:rPr lang="en-US" altLang="ko-KR" b="1" dirty="0" err="1">
                <a:solidFill>
                  <a:srgbClr val="FF0000"/>
                </a:solidFill>
              </a:rPr>
              <a:t>MySQLdb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 err="1"/>
              <a:t>cgitb.enable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form = </a:t>
            </a:r>
            <a:r>
              <a:rPr lang="en-US" altLang="ko-KR" dirty="0" err="1"/>
              <a:t>cgi.FieldStorage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 __name__=="__main__":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html_head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&lt;html&gt;</a:t>
            </a:r>
          </a:p>
          <a:p>
            <a:pPr algn="l"/>
            <a:r>
              <a:rPr lang="en-US" altLang="ko-KR" dirty="0"/>
              <a:t>                &lt;head&gt;</a:t>
            </a:r>
          </a:p>
          <a:p>
            <a:pPr algn="l"/>
            <a:r>
              <a:rPr lang="en-US" altLang="ko-KR" dirty="0"/>
              <a:t>                        &lt;title&gt;HELLO WORLD&lt;/title&gt;</a:t>
            </a:r>
          </a:p>
          <a:p>
            <a:pPr algn="l"/>
            <a:r>
              <a:rPr lang="en-US" altLang="ko-KR" dirty="0"/>
              <a:t>                &lt;/head&gt;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html_body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        &lt;body&gt;</a:t>
            </a:r>
          </a:p>
          <a:p>
            <a:pPr algn="l"/>
            <a:r>
              <a:rPr lang="en-US" altLang="ko-KR" dirty="0"/>
              <a:t>                        &lt;b&gt;Hello world~~~~&lt;/b&gt;&lt;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        &lt;b&gt;My name is choga88&lt;/b&gt;&lt;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&lt;/body&gt;</a:t>
            </a:r>
          </a:p>
          <a:p>
            <a:pPr algn="l"/>
            <a:r>
              <a:rPr lang="en-US" altLang="ko-KR" dirty="0"/>
              <a:t>        &lt;/html&gt;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html_space</a:t>
            </a:r>
            <a:r>
              <a:rPr lang="en-US" altLang="ko-KR" dirty="0"/>
              <a:t> =""" &lt;</a:t>
            </a:r>
            <a:r>
              <a:rPr lang="en-US" altLang="ko-KR" dirty="0" err="1"/>
              <a:t>br</a:t>
            </a:r>
            <a:r>
              <a:rPr lang="en-US" altLang="ko-KR" dirty="0"/>
              <a:t>&gt; """</a:t>
            </a:r>
          </a:p>
          <a:p>
            <a:pPr algn="l"/>
            <a:r>
              <a:rPr lang="en-US" altLang="ko-KR" dirty="0"/>
              <a:t>        print "Content-type: text/html; charset=utf-8\n\n"</a:t>
            </a:r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html_head</a:t>
            </a:r>
            <a:endParaRPr lang="en-US" altLang="ko-KR" dirty="0"/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html_body</a:t>
            </a:r>
            <a:endParaRPr lang="en-US" altLang="ko-KR" dirty="0"/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</a:t>
            </a:r>
            <a:r>
              <a:rPr lang="en-US" altLang="ko-KR" b="1" dirty="0" err="1">
                <a:solidFill>
                  <a:srgbClr val="FF0000"/>
                </a:solidFill>
              </a:rPr>
              <a:t>db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MySQLdb.connect</a:t>
            </a:r>
            <a:r>
              <a:rPr lang="en-US" altLang="ko-KR" b="1" dirty="0">
                <a:solidFill>
                  <a:srgbClr val="FF0000"/>
                </a:solidFill>
              </a:rPr>
              <a:t>(host="localhost",    # your host, usually localhost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             user="root",         # your username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             </a:t>
            </a:r>
            <a:r>
              <a:rPr lang="en-US" altLang="ko-KR" b="1" dirty="0" err="1">
                <a:solidFill>
                  <a:srgbClr val="FF0000"/>
                </a:solidFill>
              </a:rPr>
              <a:t>passwd</a:t>
            </a:r>
            <a:r>
              <a:rPr lang="en-US" altLang="ko-KR" b="1" dirty="0">
                <a:solidFill>
                  <a:srgbClr val="FF0000"/>
                </a:solidFill>
              </a:rPr>
              <a:t>="cho123",  # your password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             </a:t>
            </a:r>
            <a:r>
              <a:rPr lang="en-US" altLang="ko-KR" b="1" dirty="0" err="1">
                <a:solidFill>
                  <a:srgbClr val="FF0000"/>
                </a:solidFill>
              </a:rPr>
              <a:t>db</a:t>
            </a:r>
            <a:r>
              <a:rPr lang="en-US" altLang="ko-KR" b="1" dirty="0">
                <a:solidFill>
                  <a:srgbClr val="FF0000"/>
                </a:solidFill>
              </a:rPr>
              <a:t>="class")        # name of the data base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# you must create a Cursor object. It will let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#  you execute all the queries you need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cur = </a:t>
            </a:r>
            <a:r>
              <a:rPr lang="en-US" altLang="ko-KR" b="1" dirty="0" err="1">
                <a:solidFill>
                  <a:srgbClr val="FF0000"/>
                </a:solidFill>
              </a:rPr>
              <a:t>db.cursor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# Use all the SQL you like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</a:t>
            </a:r>
            <a:r>
              <a:rPr lang="en-US" altLang="ko-KR" b="1" dirty="0" err="1">
                <a:solidFill>
                  <a:srgbClr val="FF0000"/>
                </a:solidFill>
              </a:rPr>
              <a:t>cur.execute</a:t>
            </a:r>
            <a:r>
              <a:rPr lang="en-US" altLang="ko-KR" b="1" dirty="0">
                <a:solidFill>
                  <a:srgbClr val="FF0000"/>
                </a:solidFill>
              </a:rPr>
              <a:t>("select * from student")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# print all the first cell of all the rows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for row in </a:t>
            </a:r>
            <a:r>
              <a:rPr lang="en-US" altLang="ko-KR" b="1" dirty="0" err="1">
                <a:solidFill>
                  <a:srgbClr val="FF0000"/>
                </a:solidFill>
              </a:rPr>
              <a:t>cur.fetchall</a:t>
            </a:r>
            <a:r>
              <a:rPr lang="en-US" altLang="ko-KR" b="1" dirty="0">
                <a:solidFill>
                  <a:srgbClr val="FF0000"/>
                </a:solidFill>
              </a:rPr>
              <a:t>():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        print row[0],"|",row[1],"|",row[2],"|",row[3],"|",row[4]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        print </a:t>
            </a:r>
            <a:r>
              <a:rPr lang="en-US" altLang="ko-KR" b="1" dirty="0" err="1">
                <a:solidFill>
                  <a:srgbClr val="FF0000"/>
                </a:solidFill>
              </a:rPr>
              <a:t>html_space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  </a:t>
            </a:r>
            <a:r>
              <a:rPr lang="en-US" altLang="ko-KR" b="1" dirty="0" err="1">
                <a:solidFill>
                  <a:srgbClr val="FF0000"/>
                </a:solidFill>
              </a:rPr>
              <a:t>db.close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DB </a:t>
            </a:r>
            <a:r>
              <a:rPr lang="ko-KR" altLang="en-US" sz="2000" b="1" dirty="0" err="1" smtClean="0">
                <a:latin typeface="+mj-ea"/>
                <a:ea typeface="+mj-ea"/>
              </a:rPr>
              <a:t>쿼리하는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python code </a:t>
            </a:r>
            <a:r>
              <a:rPr lang="ko-KR" altLang="en-US" sz="2000" b="1" dirty="0" smtClean="0">
                <a:latin typeface="+mj-ea"/>
                <a:ea typeface="+mj-ea"/>
              </a:rPr>
              <a:t>추가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48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 DB</a:t>
            </a:r>
            <a:r>
              <a:rPr lang="ko-KR" altLang="en-US" sz="2000" b="1" dirty="0" err="1" smtClean="0">
                <a:latin typeface="+mj-ea"/>
                <a:ea typeface="+mj-ea"/>
              </a:rPr>
              <a:t>쿼리후</a:t>
            </a:r>
            <a:r>
              <a:rPr lang="ko-KR" altLang="en-US" sz="2000" b="1" dirty="0" smtClean="0">
                <a:latin typeface="+mj-ea"/>
                <a:ea typeface="+mj-ea"/>
              </a:rPr>
              <a:t> 결과값 확인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3"/>
          <a:stretch/>
        </p:blipFill>
        <p:spPr bwMode="auto">
          <a:xfrm>
            <a:off x="464642" y="1350168"/>
            <a:ext cx="8788299" cy="557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02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#!/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env</a:t>
            </a:r>
            <a:r>
              <a:rPr lang="en-US" altLang="ko-KR" dirty="0"/>
              <a:t> python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-*- coding:utf-8 -*-</a:t>
            </a:r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cgitb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webbrowser</a:t>
            </a:r>
            <a:endParaRPr lang="en-US" altLang="ko-KR" dirty="0"/>
          </a:p>
          <a:p>
            <a:pPr algn="l"/>
            <a:r>
              <a:rPr lang="en-US" altLang="ko-KR" b="1" dirty="0"/>
              <a:t>import </a:t>
            </a:r>
            <a:r>
              <a:rPr lang="en-US" altLang="ko-KR" b="1" dirty="0" err="1"/>
              <a:t>MySQLdb</a:t>
            </a:r>
            <a:endParaRPr lang="en-US" altLang="ko-KR" b="1" dirty="0"/>
          </a:p>
          <a:p>
            <a:pPr algn="l"/>
            <a:r>
              <a:rPr lang="en-US" altLang="ko-KR" dirty="0" err="1"/>
              <a:t>cgitb.enable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form = </a:t>
            </a:r>
            <a:r>
              <a:rPr lang="en-US" altLang="ko-KR" dirty="0" err="1"/>
              <a:t>cgi.FieldStorage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 __name__=="__main__":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html_head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&lt;html&gt;</a:t>
            </a:r>
          </a:p>
          <a:p>
            <a:pPr algn="l"/>
            <a:r>
              <a:rPr lang="en-US" altLang="ko-KR" dirty="0"/>
              <a:t>                &lt;head&gt;</a:t>
            </a:r>
          </a:p>
          <a:p>
            <a:pPr algn="l"/>
            <a:r>
              <a:rPr lang="en-US" altLang="ko-KR" dirty="0"/>
              <a:t>                        &lt;title&gt;HELLO WORLD&lt;/title&gt;</a:t>
            </a:r>
          </a:p>
          <a:p>
            <a:pPr algn="l"/>
            <a:r>
              <a:rPr lang="en-US" altLang="ko-KR" dirty="0"/>
              <a:t>                &lt;/head&gt;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html_body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        &lt;body&gt;</a:t>
            </a:r>
          </a:p>
          <a:p>
            <a:pPr algn="l"/>
            <a:r>
              <a:rPr lang="en-US" altLang="ko-KR" dirty="0"/>
              <a:t>                        &lt;b&gt;Hello world~~~~&lt;/b&gt;&lt;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        &lt;b&gt;My name is choga88&lt;/b&gt;&lt;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&lt;/body&gt;</a:t>
            </a:r>
          </a:p>
          <a:p>
            <a:pPr algn="l"/>
            <a:r>
              <a:rPr lang="en-US" altLang="ko-KR" dirty="0"/>
              <a:t>        &lt;/html&gt;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html_space</a:t>
            </a:r>
            <a:r>
              <a:rPr lang="en-US" altLang="ko-KR" dirty="0"/>
              <a:t> =""" &lt;</a:t>
            </a:r>
            <a:r>
              <a:rPr lang="en-US" altLang="ko-KR" dirty="0" err="1"/>
              <a:t>br</a:t>
            </a:r>
            <a:r>
              <a:rPr lang="en-US" altLang="ko-KR" dirty="0"/>
              <a:t>&gt; """</a:t>
            </a:r>
          </a:p>
          <a:p>
            <a:pPr algn="l"/>
            <a:r>
              <a:rPr lang="en-US" altLang="ko-KR" dirty="0"/>
              <a:t>        print "Content-type: text/html; charset=utf-8\n\n"</a:t>
            </a:r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html_head</a:t>
            </a:r>
            <a:endParaRPr lang="en-US" altLang="ko-KR" dirty="0"/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html_body</a:t>
            </a:r>
            <a:endParaRPr lang="en-US" altLang="ko-KR" dirty="0"/>
          </a:p>
          <a:p>
            <a:pPr algn="l"/>
            <a:r>
              <a:rPr lang="en-US" altLang="ko-KR" b="1" dirty="0"/>
              <a:t>        </a:t>
            </a:r>
            <a:r>
              <a:rPr lang="en-US" altLang="ko-KR" b="1" dirty="0" err="1"/>
              <a:t>db</a:t>
            </a:r>
            <a:r>
              <a:rPr lang="en-US" altLang="ko-KR" b="1" dirty="0"/>
              <a:t> = </a:t>
            </a:r>
            <a:r>
              <a:rPr lang="en-US" altLang="ko-KR" b="1" dirty="0" err="1"/>
              <a:t>MySQLdb.connect</a:t>
            </a:r>
            <a:r>
              <a:rPr lang="en-US" altLang="ko-KR" b="1" dirty="0"/>
              <a:t>(host="localhost",    # your host, usually localhost</a:t>
            </a:r>
          </a:p>
          <a:p>
            <a:pPr algn="l"/>
            <a:r>
              <a:rPr lang="en-US" altLang="ko-KR" b="1" dirty="0"/>
              <a:t>                     user="root",         # your username</a:t>
            </a:r>
          </a:p>
          <a:p>
            <a:pPr algn="l"/>
            <a:r>
              <a:rPr lang="en-US" altLang="ko-KR" b="1" dirty="0"/>
              <a:t>                     </a:t>
            </a:r>
            <a:r>
              <a:rPr lang="en-US" altLang="ko-KR" b="1" dirty="0" err="1"/>
              <a:t>passwd</a:t>
            </a:r>
            <a:r>
              <a:rPr lang="en-US" altLang="ko-KR" b="1" dirty="0"/>
              <a:t>="cho123",  # your password</a:t>
            </a:r>
          </a:p>
          <a:p>
            <a:pPr algn="l"/>
            <a:r>
              <a:rPr lang="en-US" altLang="ko-KR" b="1" dirty="0"/>
              <a:t>                     </a:t>
            </a:r>
            <a:r>
              <a:rPr lang="en-US" altLang="ko-KR" b="1" dirty="0" err="1"/>
              <a:t>db</a:t>
            </a:r>
            <a:r>
              <a:rPr lang="en-US" altLang="ko-KR" b="1" dirty="0"/>
              <a:t>="class")        # name of the data base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# you must create a Cursor object. It will let</a:t>
            </a:r>
          </a:p>
          <a:p>
            <a:pPr algn="l"/>
            <a:r>
              <a:rPr lang="en-US" altLang="ko-KR" b="1" dirty="0"/>
              <a:t>#  you execute all the queries you need</a:t>
            </a:r>
          </a:p>
          <a:p>
            <a:pPr algn="l"/>
            <a:r>
              <a:rPr lang="en-US" altLang="ko-KR" b="1" dirty="0"/>
              <a:t>        cur = </a:t>
            </a:r>
            <a:r>
              <a:rPr lang="en-US" altLang="ko-KR" b="1" dirty="0" err="1"/>
              <a:t>db.cursor</a:t>
            </a:r>
            <a:r>
              <a:rPr lang="en-US" altLang="ko-KR" b="1" dirty="0"/>
              <a:t>()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# Use all the SQL you </a:t>
            </a:r>
            <a:r>
              <a:rPr lang="en-US" altLang="ko-KR" b="1" dirty="0" smtClean="0"/>
              <a:t>like</a:t>
            </a:r>
          </a:p>
          <a:p>
            <a:pPr algn="l"/>
            <a:r>
              <a:rPr lang="en-US" altLang="ko-KR" b="1" dirty="0"/>
              <a:t>        </a:t>
            </a:r>
            <a:r>
              <a:rPr lang="en-US" altLang="ko-KR" b="1" dirty="0" err="1">
                <a:solidFill>
                  <a:srgbClr val="FF0000"/>
                </a:solidFill>
              </a:rPr>
              <a:t>cur.execute</a:t>
            </a:r>
            <a:r>
              <a:rPr lang="en-US" altLang="ko-KR" b="1" dirty="0">
                <a:solidFill>
                  <a:srgbClr val="FF0000"/>
                </a:solidFill>
              </a:rPr>
              <a:t>("insert into student(</a:t>
            </a:r>
            <a:r>
              <a:rPr lang="en-US" altLang="ko-KR" b="1" dirty="0" err="1">
                <a:solidFill>
                  <a:srgbClr val="FF0000"/>
                </a:solidFill>
              </a:rPr>
              <a:t>id,name,class,mark,sex</a:t>
            </a:r>
            <a:r>
              <a:rPr lang="en-US" altLang="ko-KR" b="1" dirty="0">
                <a:solidFill>
                  <a:srgbClr val="FF0000"/>
                </a:solidFill>
              </a:rPr>
              <a:t>) values(36,'Choga','Three',41,'male')")</a:t>
            </a:r>
          </a:p>
          <a:p>
            <a:pPr algn="l"/>
            <a:r>
              <a:rPr lang="en-US" altLang="ko-KR" b="1" dirty="0"/>
              <a:t>        </a:t>
            </a:r>
            <a:r>
              <a:rPr lang="en-US" altLang="ko-KR" b="1" dirty="0" err="1"/>
              <a:t>cur.execute</a:t>
            </a:r>
            <a:r>
              <a:rPr lang="en-US" altLang="ko-KR" b="1" dirty="0"/>
              <a:t>("select * from student")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# print all the first cell of all the rows</a:t>
            </a:r>
          </a:p>
          <a:p>
            <a:pPr algn="l"/>
            <a:r>
              <a:rPr lang="en-US" altLang="ko-KR" b="1" dirty="0"/>
              <a:t>        for row in </a:t>
            </a:r>
            <a:r>
              <a:rPr lang="en-US" altLang="ko-KR" b="1" dirty="0" err="1"/>
              <a:t>cur.fetchall</a:t>
            </a:r>
            <a:r>
              <a:rPr lang="en-US" altLang="ko-KR" b="1" dirty="0"/>
              <a:t>():</a:t>
            </a:r>
          </a:p>
          <a:p>
            <a:pPr algn="l"/>
            <a:r>
              <a:rPr lang="en-US" altLang="ko-KR" b="1" dirty="0"/>
              <a:t>                print row[0],"|",row[1],"|",row[2],"|",row[3],"|",row[4]</a:t>
            </a:r>
          </a:p>
          <a:p>
            <a:pPr algn="l"/>
            <a:r>
              <a:rPr lang="en-US" altLang="ko-KR" b="1" dirty="0"/>
              <a:t>                print </a:t>
            </a:r>
            <a:r>
              <a:rPr lang="en-US" altLang="ko-KR" b="1" dirty="0" err="1"/>
              <a:t>html_space</a:t>
            </a:r>
            <a:endParaRPr lang="en-US" altLang="ko-KR" b="1" dirty="0"/>
          </a:p>
          <a:p>
            <a:pPr algn="l"/>
            <a:r>
              <a:rPr lang="en-US" altLang="ko-KR" b="1" dirty="0"/>
              <a:t>        </a:t>
            </a:r>
            <a:r>
              <a:rPr lang="en-US" altLang="ko-KR" b="1" dirty="0" err="1"/>
              <a:t>db.close</a:t>
            </a:r>
            <a:r>
              <a:rPr lang="en-US" altLang="ko-KR" b="1" dirty="0"/>
              <a:t>()</a:t>
            </a:r>
          </a:p>
          <a:p>
            <a:pPr algn="l"/>
            <a:endParaRPr lang="en-US" altLang="ko-KR" b="1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DB</a:t>
            </a:r>
            <a:r>
              <a:rPr lang="ko-KR" altLang="en-US" sz="2000" b="1" dirty="0" smtClean="0">
                <a:latin typeface="+mj-ea"/>
                <a:ea typeface="+mj-ea"/>
              </a:rPr>
              <a:t>에 </a:t>
            </a:r>
            <a:r>
              <a:rPr lang="ko-KR" altLang="en-US" sz="2000" b="1" dirty="0" err="1" smtClean="0">
                <a:latin typeface="+mj-ea"/>
                <a:ea typeface="+mj-ea"/>
              </a:rPr>
              <a:t>데이타</a:t>
            </a:r>
            <a:r>
              <a:rPr lang="ko-KR" altLang="en-US" sz="2000" b="1" dirty="0" smtClean="0">
                <a:latin typeface="+mj-ea"/>
                <a:ea typeface="+mj-ea"/>
              </a:rPr>
              <a:t> 추가 추가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06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8856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 DB</a:t>
            </a:r>
            <a:r>
              <a:rPr lang="ko-KR" altLang="en-US" sz="2000" b="1" dirty="0" err="1" smtClean="0">
                <a:latin typeface="+mj-ea"/>
                <a:ea typeface="+mj-ea"/>
              </a:rPr>
              <a:t>쿼리후</a:t>
            </a:r>
            <a:r>
              <a:rPr lang="ko-KR" altLang="en-US" sz="2000" b="1" dirty="0" smtClean="0">
                <a:latin typeface="+mj-ea"/>
                <a:ea typeface="+mj-ea"/>
              </a:rPr>
              <a:t> 추가된 결과값 확인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9" y="1350169"/>
            <a:ext cx="773702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76089" y="6390729"/>
            <a:ext cx="1908101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39392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용어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251942" y="702097"/>
            <a:ext cx="9793089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j-ea"/>
                <a:ea typeface="+mj-ea"/>
              </a:rPr>
              <a:t>CGI (common gateway interface)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atin typeface="+mj-ea"/>
                <a:ea typeface="+mj-ea"/>
              </a:rPr>
              <a:t>CGI</a:t>
            </a:r>
            <a:r>
              <a:rPr lang="ko-KR" altLang="en-US" sz="1400" b="1" dirty="0">
                <a:latin typeface="+mj-ea"/>
                <a:ea typeface="+mj-ea"/>
              </a:rPr>
              <a:t>는 </a:t>
            </a:r>
            <a:r>
              <a:rPr lang="ko-KR" altLang="en-US" sz="1400" b="1" dirty="0" err="1" smtClean="0">
                <a:latin typeface="+mj-ea"/>
                <a:ea typeface="+mj-ea"/>
              </a:rPr>
              <a:t>웹서와</a:t>
            </a:r>
            <a:r>
              <a:rPr lang="ko-KR" altLang="en-US" sz="1400" b="1" dirty="0" smtClean="0">
                <a:latin typeface="+mj-ea"/>
                <a:ea typeface="+mj-ea"/>
              </a:rPr>
              <a:t> 프로그램간의 전통적인 인터페이스 제공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j-ea"/>
                <a:ea typeface="+mj-ea"/>
              </a:rPr>
              <a:t>WSGI (webserver gateway interface) 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ea"/>
                <a:ea typeface="+mj-ea"/>
              </a:rPr>
              <a:t>웹 서버와 응용 프로그램 간의 규약</a:t>
            </a:r>
            <a:r>
              <a:rPr lang="en-US" altLang="ko-KR" sz="1400" b="1" dirty="0">
                <a:latin typeface="+mj-ea"/>
                <a:ea typeface="+mj-ea"/>
              </a:rPr>
              <a:t>(specification)</a:t>
            </a:r>
            <a:r>
              <a:rPr lang="ko-KR" altLang="en-US" sz="1400" b="1" dirty="0">
                <a:latin typeface="+mj-ea"/>
                <a:ea typeface="+mj-ea"/>
              </a:rPr>
              <a:t>으로 서버와 응용 측면에서 각각의 </a:t>
            </a:r>
            <a:r>
              <a:rPr lang="ko-KR" altLang="en-US" sz="1400" b="1" dirty="0" smtClean="0">
                <a:latin typeface="+mj-ea"/>
                <a:ea typeface="+mj-ea"/>
              </a:rPr>
              <a:t>인터페이스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 err="1" smtClean="0">
                <a:latin typeface="+mj-ea"/>
                <a:ea typeface="+mj-ea"/>
              </a:rPr>
              <a:t>mod_python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en-US" altLang="ko-KR" sz="1400" b="1" dirty="0" err="1" smtClean="0">
                <a:latin typeface="+mj-ea"/>
                <a:ea typeface="+mj-ea"/>
              </a:rPr>
              <a:t>FastCGI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en-US" altLang="ko-KR" sz="1400" b="1" dirty="0" err="1" smtClean="0">
                <a:latin typeface="+mj-ea"/>
                <a:ea typeface="+mj-ea"/>
              </a:rPr>
              <a:t>mod_wsgi</a:t>
            </a:r>
            <a:r>
              <a:rPr lang="ko-KR" altLang="en-US" sz="1400" b="1" dirty="0" err="1" smtClean="0">
                <a:latin typeface="+mj-ea"/>
                <a:ea typeface="+mj-ea"/>
              </a:rPr>
              <a:t>를</a:t>
            </a:r>
            <a:r>
              <a:rPr lang="ko-KR" altLang="en-US" sz="1400" b="1" dirty="0" smtClean="0">
                <a:latin typeface="+mj-ea"/>
                <a:ea typeface="+mj-ea"/>
              </a:rPr>
              <a:t> 포함하는 상위 개념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j-ea"/>
                <a:ea typeface="+mj-ea"/>
              </a:rPr>
              <a:t>FCGI </a:t>
            </a:r>
            <a:endParaRPr lang="en-US" altLang="ko-KR" sz="1600" b="1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atin typeface="+mj-ea"/>
                <a:ea typeface="+mj-ea"/>
              </a:rPr>
              <a:t>CGI</a:t>
            </a:r>
            <a:r>
              <a:rPr lang="ko-KR" altLang="en-US" sz="1400" b="1" dirty="0">
                <a:latin typeface="+mj-ea"/>
                <a:ea typeface="+mj-ea"/>
              </a:rPr>
              <a:t>의 성능 문제를 </a:t>
            </a:r>
            <a:r>
              <a:rPr lang="ko-KR" altLang="en-US" sz="1400" b="1" dirty="0" err="1">
                <a:latin typeface="+mj-ea"/>
                <a:ea typeface="+mj-ea"/>
              </a:rPr>
              <a:t>웹서버에</a:t>
            </a:r>
            <a:r>
              <a:rPr lang="ko-KR" altLang="en-US" sz="1400" b="1" dirty="0">
                <a:latin typeface="+mj-ea"/>
                <a:ea typeface="+mj-ea"/>
              </a:rPr>
              <a:t> 인터프리터를 내장하는 것이 아닌 다른 방식으로 풀어 보려는 시도로 인터프리터를 </a:t>
            </a:r>
            <a:r>
              <a:rPr lang="ko-KR" altLang="en-US" sz="1400" b="1" dirty="0" err="1">
                <a:latin typeface="+mj-ea"/>
                <a:ea typeface="+mj-ea"/>
              </a:rPr>
              <a:t>웹서버에</a:t>
            </a:r>
            <a:r>
              <a:rPr lang="ko-KR" altLang="en-US" sz="1400" b="1" dirty="0">
                <a:latin typeface="+mj-ea"/>
                <a:ea typeface="+mj-ea"/>
              </a:rPr>
              <a:t> 내장하는 것이 아니라 대몬 형태로 가동시켜두고 </a:t>
            </a:r>
            <a:r>
              <a:rPr lang="ko-KR" altLang="en-US" sz="1400" b="1" dirty="0" err="1">
                <a:latin typeface="+mj-ea"/>
                <a:ea typeface="+mj-ea"/>
              </a:rPr>
              <a:t>웹서버에</a:t>
            </a:r>
            <a:r>
              <a:rPr lang="ko-KR" altLang="en-US" sz="1400" b="1" dirty="0">
                <a:latin typeface="+mj-ea"/>
                <a:ea typeface="+mj-ea"/>
              </a:rPr>
              <a:t> 내장한 인터페이스 모듈을 통해서 상호 통신하는 </a:t>
            </a:r>
            <a:r>
              <a:rPr lang="ko-KR" altLang="en-US" sz="1400" b="1" dirty="0" smtClean="0">
                <a:latin typeface="+mj-ea"/>
                <a:ea typeface="+mj-ea"/>
              </a:rPr>
              <a:t>방식 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err="1" smtClean="0">
                <a:latin typeface="+mj-ea"/>
                <a:ea typeface="+mj-ea"/>
              </a:rPr>
              <a:t>mod_python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atin typeface="+mj-ea"/>
                <a:ea typeface="+mj-ea"/>
              </a:rPr>
              <a:t>파이썬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인터프리터를 아파치 </a:t>
            </a:r>
            <a:r>
              <a:rPr lang="ko-KR" altLang="en-US" sz="1400" b="1" dirty="0" err="1">
                <a:latin typeface="+mj-ea"/>
                <a:ea typeface="+mj-ea"/>
              </a:rPr>
              <a:t>웹서버에</a:t>
            </a:r>
            <a:r>
              <a:rPr lang="ko-KR" altLang="en-US" sz="1400" b="1" dirty="0">
                <a:latin typeface="+mj-ea"/>
                <a:ea typeface="+mj-ea"/>
              </a:rPr>
              <a:t> 내장시켜 인터프리터 로딩에 따른 시간을 낭비를 줄이고 </a:t>
            </a:r>
            <a:r>
              <a:rPr lang="ko-KR" altLang="en-US" sz="1400" b="1" dirty="0" err="1">
                <a:latin typeface="+mj-ea"/>
                <a:ea typeface="+mj-ea"/>
              </a:rPr>
              <a:t>웹서버와의</a:t>
            </a:r>
            <a:r>
              <a:rPr lang="ko-KR" altLang="en-US" sz="1400" b="1" dirty="0">
                <a:latin typeface="+mj-ea"/>
                <a:ea typeface="+mj-ea"/>
              </a:rPr>
              <a:t> 인터페이스가 좀더 용이하도록 기능을 </a:t>
            </a:r>
            <a:r>
              <a:rPr lang="ko-KR" altLang="en-US" sz="1400" b="1" dirty="0" smtClean="0">
                <a:latin typeface="+mj-ea"/>
                <a:ea typeface="+mj-ea"/>
              </a:rPr>
              <a:t>제공한 것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 err="1" smtClean="0">
                <a:latin typeface="+mj-ea"/>
                <a:ea typeface="+mj-ea"/>
              </a:rPr>
              <a:t>mod_wsgi</a:t>
            </a:r>
            <a:endParaRPr lang="en-US" altLang="ko-KR" sz="1600" b="1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atin typeface="+mj-ea"/>
                <a:ea typeface="+mj-ea"/>
              </a:rPr>
              <a:t>게이트웨이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없애고 </a:t>
            </a:r>
            <a:r>
              <a:rPr lang="ko-KR" altLang="en-US" sz="1400" b="1" dirty="0" err="1">
                <a:latin typeface="+mj-ea"/>
                <a:ea typeface="+mj-ea"/>
              </a:rPr>
              <a:t>웹서버에</a:t>
            </a:r>
            <a:r>
              <a:rPr lang="ko-KR" altLang="en-US" sz="1400" b="1" dirty="0">
                <a:latin typeface="+mj-ea"/>
                <a:ea typeface="+mj-ea"/>
              </a:rPr>
              <a:t> 직접 </a:t>
            </a:r>
            <a:r>
              <a:rPr lang="en-US" altLang="ko-KR" sz="1400" b="1" dirty="0">
                <a:latin typeface="+mj-ea"/>
                <a:ea typeface="+mj-ea"/>
              </a:rPr>
              <a:t>WSGI </a:t>
            </a:r>
            <a:r>
              <a:rPr lang="ko-KR" altLang="en-US" sz="1400" b="1" dirty="0">
                <a:latin typeface="+mj-ea"/>
                <a:ea typeface="+mj-ea"/>
              </a:rPr>
              <a:t>응용을 </a:t>
            </a:r>
            <a:r>
              <a:rPr lang="ko-KR" altLang="en-US" sz="1400" b="1" dirty="0" smtClean="0">
                <a:latin typeface="+mj-ea"/>
                <a:ea typeface="+mj-ea"/>
              </a:rPr>
              <a:t>내장하는 방식으로 </a:t>
            </a:r>
            <a:r>
              <a:rPr lang="ko-KR" altLang="en-US" sz="1400" b="1" dirty="0" err="1" smtClean="0">
                <a:latin typeface="+mj-ea"/>
                <a:ea typeface="+mj-ea"/>
              </a:rPr>
              <a:t>파이썬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wrapper</a:t>
            </a:r>
            <a:r>
              <a:rPr lang="ko-KR" altLang="en-US" sz="1400" b="1" dirty="0" smtClean="0">
                <a:latin typeface="+mj-ea"/>
                <a:ea typeface="+mj-ea"/>
              </a:rPr>
              <a:t>가 불필요함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ea"/>
                <a:ea typeface="+mj-ea"/>
              </a:rPr>
              <a:t>직접 내장하는 방식과 </a:t>
            </a:r>
            <a:r>
              <a:rPr lang="en-US" altLang="ko-KR" sz="1400" b="1" dirty="0" err="1">
                <a:latin typeface="+mj-ea"/>
                <a:ea typeface="+mj-ea"/>
              </a:rPr>
              <a:t>FastCGI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처럼 대몬 형태로 동작하는 </a:t>
            </a:r>
            <a:r>
              <a:rPr lang="ko-KR" altLang="en-US" sz="1400" b="1" dirty="0" err="1">
                <a:latin typeface="+mj-ea"/>
                <a:ea typeface="+mj-ea"/>
              </a:rPr>
              <a:t>두가지</a:t>
            </a:r>
            <a:r>
              <a:rPr lang="ko-KR" altLang="en-US" sz="1400" b="1" dirty="0">
                <a:latin typeface="+mj-ea"/>
                <a:ea typeface="+mj-ea"/>
              </a:rPr>
              <a:t> 모드로 사용할 수 있다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905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9649074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  <a:ea typeface="+mj-ea"/>
              </a:rPr>
              <a:t>HTTPD+ CGI(PYTHON,PERL)+ MARIADB</a:t>
            </a:r>
          </a:p>
          <a:p>
            <a:pPr algn="l">
              <a:lnSpc>
                <a:spcPct val="150000"/>
              </a:lnSpc>
            </a:pPr>
            <a:endParaRPr lang="en-US" altLang="ko-KR" sz="18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latin typeface="+mj-ea"/>
                <a:ea typeface="+mj-ea"/>
              </a:rPr>
              <a:t>CGI (Common Gateway Interface)</a:t>
            </a:r>
            <a:r>
              <a:rPr lang="ko-KR" altLang="en-US" sz="1800" b="1" dirty="0">
                <a:latin typeface="+mj-ea"/>
                <a:ea typeface="+mj-ea"/>
              </a:rPr>
              <a:t>는 </a:t>
            </a:r>
            <a:r>
              <a:rPr lang="ko-KR" altLang="en-US" sz="1800" b="1" dirty="0" err="1">
                <a:latin typeface="+mj-ea"/>
                <a:ea typeface="+mj-ea"/>
              </a:rPr>
              <a:t>웹서버가</a:t>
            </a:r>
            <a:r>
              <a:rPr lang="ko-KR" altLang="en-US" sz="1800" b="1" dirty="0">
                <a:latin typeface="+mj-ea"/>
                <a:ea typeface="+mj-ea"/>
              </a:rPr>
              <a:t> 보통 </a:t>
            </a:r>
            <a:r>
              <a:rPr lang="en-US" altLang="ko-KR" sz="1800" b="1" dirty="0">
                <a:latin typeface="+mj-ea"/>
                <a:ea typeface="+mj-ea"/>
              </a:rPr>
              <a:t>CGI </a:t>
            </a:r>
            <a:r>
              <a:rPr lang="ko-KR" altLang="en-US" sz="1800" b="1" dirty="0">
                <a:latin typeface="+mj-ea"/>
                <a:ea typeface="+mj-ea"/>
              </a:rPr>
              <a:t>프로그램 혹은 </a:t>
            </a:r>
            <a:r>
              <a:rPr lang="en-US" altLang="ko-KR" sz="1800" b="1" dirty="0">
                <a:latin typeface="+mj-ea"/>
                <a:ea typeface="+mj-ea"/>
              </a:rPr>
              <a:t>CGI </a:t>
            </a:r>
            <a:r>
              <a:rPr lang="ko-KR" altLang="en-US" sz="1800" b="1" dirty="0">
                <a:latin typeface="+mj-ea"/>
                <a:ea typeface="+mj-ea"/>
              </a:rPr>
              <a:t>스크립트라고 부르는</a:t>
            </a:r>
            <a:r>
              <a:rPr lang="en-US" altLang="ko-KR" sz="1800" b="1" dirty="0">
                <a:latin typeface="+mj-ea"/>
                <a:ea typeface="+mj-ea"/>
              </a:rPr>
              <a:t>, (</a:t>
            </a:r>
            <a:r>
              <a:rPr lang="ko-KR" altLang="en-US" sz="1800" b="1" dirty="0" err="1">
                <a:latin typeface="+mj-ea"/>
                <a:ea typeface="+mj-ea"/>
              </a:rPr>
              <a:t>웹페이지</a:t>
            </a:r>
            <a:r>
              <a:rPr lang="ko-KR" altLang="en-US" sz="1800" b="1" dirty="0">
                <a:latin typeface="+mj-ea"/>
                <a:ea typeface="+mj-ea"/>
              </a:rPr>
              <a:t> 내용을 만드는</a:t>
            </a:r>
            <a:r>
              <a:rPr lang="en-US" altLang="ko-KR" sz="1800" b="1" dirty="0">
                <a:latin typeface="+mj-ea"/>
                <a:ea typeface="+mj-ea"/>
              </a:rPr>
              <a:t>) </a:t>
            </a:r>
            <a:r>
              <a:rPr lang="ko-KR" altLang="en-US" sz="1800" b="1" dirty="0">
                <a:latin typeface="+mj-ea"/>
                <a:ea typeface="+mj-ea"/>
              </a:rPr>
              <a:t>외부 프로그램과 통신하는 방법을 정의한다</a:t>
            </a:r>
            <a:r>
              <a:rPr lang="en-US" altLang="ko-KR" sz="1800" b="1" dirty="0">
                <a:latin typeface="+mj-ea"/>
                <a:ea typeface="+mj-ea"/>
              </a:rPr>
              <a:t>. </a:t>
            </a:r>
            <a:r>
              <a:rPr lang="ko-KR" altLang="en-US" sz="1800" b="1" dirty="0">
                <a:latin typeface="+mj-ea"/>
                <a:ea typeface="+mj-ea"/>
              </a:rPr>
              <a:t>웹사이트에서 동적인 페이지를 만드는 가장 흔하고 간단한 방법이다</a:t>
            </a:r>
            <a:endParaRPr lang="en-US" altLang="ko-KR" sz="18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026" name="Picture 2" descr="C:\Users\user\Desktop\CGIMySQL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99" y="3376538"/>
            <a:ext cx="5112568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cgi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6" y="3366393"/>
            <a:ext cx="4191372" cy="24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9649074" cy="91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  <a:ea typeface="+mj-ea"/>
              </a:rPr>
              <a:t>PIP</a:t>
            </a:r>
            <a:r>
              <a:rPr lang="ko-KR" altLang="en-US" sz="1800" b="1" dirty="0" smtClean="0">
                <a:latin typeface="+mj-ea"/>
                <a:ea typeface="+mj-ea"/>
              </a:rPr>
              <a:t>란 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 err="1" smtClean="0">
                <a:latin typeface="+mj-ea"/>
                <a:ea typeface="+mj-ea"/>
              </a:rPr>
              <a:t>파이썬으로</a:t>
            </a:r>
            <a:r>
              <a:rPr lang="ko-KR" altLang="en-US" sz="1600" b="1" dirty="0" smtClean="0">
                <a:latin typeface="+mj-ea"/>
                <a:ea typeface="+mj-ea"/>
              </a:rPr>
              <a:t> 작성된 패키지</a:t>
            </a:r>
            <a:r>
              <a:rPr lang="en-US" altLang="ko-KR" sz="1600" b="1" dirty="0" smtClean="0"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latin typeface="+mj-ea"/>
                <a:ea typeface="+mj-ea"/>
              </a:rPr>
              <a:t>라이브러리</a:t>
            </a:r>
            <a:r>
              <a:rPr lang="en-US" altLang="ko-KR" sz="1600" b="1" dirty="0" smtClean="0">
                <a:latin typeface="+mj-ea"/>
                <a:ea typeface="+mj-ea"/>
              </a:rPr>
              <a:t>)</a:t>
            </a:r>
            <a:r>
              <a:rPr lang="ko-KR" altLang="en-US" sz="1600" b="1" dirty="0" smtClean="0">
                <a:latin typeface="+mj-ea"/>
                <a:ea typeface="+mj-ea"/>
              </a:rPr>
              <a:t>관리 프로그램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+mj-ea"/>
                <a:ea typeface="+mj-ea"/>
              </a:rPr>
              <a:t>라이브러리가 의존성과 버전 관리를 자동으로 해줌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 err="1">
                <a:latin typeface="+mj-ea"/>
                <a:ea typeface="+mj-ea"/>
              </a:rPr>
              <a:t>파이썬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3 </a:t>
            </a:r>
            <a:r>
              <a:rPr lang="ko-KR" altLang="en-US" sz="1600" b="1" dirty="0">
                <a:latin typeface="+mj-ea"/>
                <a:ea typeface="+mj-ea"/>
              </a:rPr>
              <a:t>버전을 사용하는 사용자는 </a:t>
            </a:r>
            <a:r>
              <a:rPr lang="en-US" altLang="ko-KR" sz="1600" b="1" dirty="0">
                <a:latin typeface="+mj-ea"/>
                <a:ea typeface="+mj-ea"/>
              </a:rPr>
              <a:t>pip</a:t>
            </a:r>
            <a:r>
              <a:rPr lang="ko-KR" altLang="en-US" sz="1600" b="1" dirty="0">
                <a:latin typeface="+mj-ea"/>
                <a:ea typeface="+mj-ea"/>
              </a:rPr>
              <a:t>이 이미 설치되어 있기 때문에 </a:t>
            </a:r>
            <a:r>
              <a:rPr lang="en-US" altLang="ko-KR" sz="1600" b="1" dirty="0">
                <a:latin typeface="+mj-ea"/>
                <a:ea typeface="+mj-ea"/>
              </a:rPr>
              <a:t>pip</a:t>
            </a:r>
            <a:r>
              <a:rPr lang="ko-KR" altLang="en-US" sz="1600" b="1" dirty="0">
                <a:latin typeface="+mj-ea"/>
                <a:ea typeface="+mj-ea"/>
              </a:rPr>
              <a:t>을 따로 설치할 필요가 없다</a:t>
            </a:r>
            <a:r>
              <a:rPr lang="en-US" altLang="ko-KR" sz="1600" b="1" dirty="0">
                <a:latin typeface="+mj-ea"/>
                <a:ea typeface="+mj-ea"/>
              </a:rPr>
              <a:t>. (</a:t>
            </a:r>
            <a:r>
              <a:rPr lang="ko-KR" altLang="en-US" sz="1600" b="1" dirty="0" err="1">
                <a:latin typeface="+mj-ea"/>
                <a:ea typeface="+mj-ea"/>
              </a:rPr>
              <a:t>파이썬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2.7 </a:t>
            </a:r>
            <a:r>
              <a:rPr lang="ko-KR" altLang="en-US" sz="1600" b="1" dirty="0">
                <a:latin typeface="+mj-ea"/>
                <a:ea typeface="+mj-ea"/>
              </a:rPr>
              <a:t>버전 사용자는 </a:t>
            </a:r>
            <a:r>
              <a:rPr lang="en-US" altLang="ko-KR" sz="1600" b="1" dirty="0">
                <a:latin typeface="+mj-ea"/>
                <a:ea typeface="+mj-ea"/>
              </a:rPr>
              <a:t>pip</a:t>
            </a:r>
            <a:r>
              <a:rPr lang="ko-KR" altLang="en-US" sz="1600" b="1" dirty="0">
                <a:latin typeface="+mj-ea"/>
                <a:ea typeface="+mj-ea"/>
              </a:rPr>
              <a:t>이 자동으로 설치가 되지 않기 때문에 수동으로 </a:t>
            </a:r>
            <a:r>
              <a:rPr lang="en-US" altLang="ko-KR" sz="1600" b="1" dirty="0">
                <a:latin typeface="+mj-ea"/>
                <a:ea typeface="+mj-ea"/>
              </a:rPr>
              <a:t>pip</a:t>
            </a:r>
            <a:r>
              <a:rPr lang="ko-KR" altLang="en-US" sz="1600" b="1" dirty="0">
                <a:latin typeface="+mj-ea"/>
                <a:ea typeface="+mj-ea"/>
              </a:rPr>
              <a:t>을 설치해 주어야 한다</a:t>
            </a:r>
            <a:r>
              <a:rPr lang="en-US" altLang="ko-KR" sz="1600" b="1" dirty="0" smtClean="0">
                <a:latin typeface="+mj-ea"/>
                <a:ea typeface="+mj-ea"/>
              </a:rPr>
              <a:t>.)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1600" b="1" dirty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</a:t>
            </a:r>
            <a:r>
              <a:rPr lang="ko-KR" altLang="en-US" sz="1600" b="1" dirty="0">
                <a:latin typeface="+mj-ea"/>
                <a:ea typeface="+mj-ea"/>
              </a:rPr>
              <a:t>사용법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search </a:t>
            </a:r>
            <a:r>
              <a:rPr lang="ko-KR" altLang="en-US" sz="1600" b="1" dirty="0">
                <a:latin typeface="+mj-ea"/>
                <a:ea typeface="+mj-ea"/>
              </a:rPr>
              <a:t>패키지 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패키지 검색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install </a:t>
            </a:r>
            <a:r>
              <a:rPr lang="ko-KR" altLang="en-US" sz="1600" b="1" dirty="0">
                <a:latin typeface="+mj-ea"/>
                <a:ea typeface="+mj-ea"/>
              </a:rPr>
              <a:t>패키지 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패키지 설치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uninstall </a:t>
            </a:r>
            <a:r>
              <a:rPr lang="ko-KR" altLang="en-US" sz="1600" b="1" dirty="0">
                <a:latin typeface="+mj-ea"/>
                <a:ea typeface="+mj-ea"/>
              </a:rPr>
              <a:t>패키지 </a:t>
            </a:r>
            <a:r>
              <a:rPr lang="en-US" altLang="ko-KR" sz="1600" b="1" dirty="0">
                <a:latin typeface="+mj-ea"/>
                <a:ea typeface="+mj-ea"/>
              </a:rPr>
              <a:t>:</a:t>
            </a:r>
            <a:r>
              <a:rPr lang="ko-KR" altLang="en-US" sz="1600" b="1" dirty="0">
                <a:latin typeface="+mj-ea"/>
                <a:ea typeface="+mj-ea"/>
              </a:rPr>
              <a:t>패키지 삭제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install –upgrade </a:t>
            </a:r>
            <a:r>
              <a:rPr lang="ko-KR" altLang="en-US" sz="1600" b="1" dirty="0">
                <a:latin typeface="+mj-ea"/>
                <a:ea typeface="+mj-ea"/>
              </a:rPr>
              <a:t>패키지  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패키지 업데이트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show </a:t>
            </a:r>
            <a:r>
              <a:rPr lang="ko-KR" altLang="en-US" sz="1600" b="1" dirty="0">
                <a:latin typeface="+mj-ea"/>
                <a:ea typeface="+mj-ea"/>
              </a:rPr>
              <a:t>패키지 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설치된 패키지 확인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pip list : </a:t>
            </a:r>
            <a:r>
              <a:rPr lang="ko-KR" altLang="en-US" sz="1600" b="1" dirty="0">
                <a:latin typeface="+mj-ea"/>
                <a:ea typeface="+mj-ea"/>
              </a:rPr>
              <a:t>설치된 패키지 리스트 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ko-KR" altLang="en-US" sz="1600" b="1" dirty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j-ea"/>
                <a:ea typeface="+mj-ea"/>
              </a:rPr>
              <a:t>※ </a:t>
            </a:r>
            <a:r>
              <a:rPr lang="ko-KR" altLang="en-US" sz="1600" b="1" dirty="0">
                <a:latin typeface="+mj-ea"/>
                <a:ea typeface="+mj-ea"/>
              </a:rPr>
              <a:t>설치된 패키지는 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en-US" altLang="ko-KR" sz="1600" b="1" dirty="0" err="1">
                <a:latin typeface="+mj-ea"/>
                <a:ea typeface="+mj-ea"/>
              </a:rPr>
              <a:t>usr</a:t>
            </a:r>
            <a:r>
              <a:rPr lang="en-US" altLang="ko-KR" sz="1600" b="1" dirty="0">
                <a:latin typeface="+mj-ea"/>
                <a:ea typeface="+mj-ea"/>
              </a:rPr>
              <a:t>/lib64/python2.7/site-packages</a:t>
            </a:r>
            <a:r>
              <a:rPr lang="ko-KR" altLang="en-US" sz="1600" b="1" dirty="0">
                <a:latin typeface="+mj-ea"/>
                <a:ea typeface="+mj-ea"/>
              </a:rPr>
              <a:t>에 설치됨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197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b="1" dirty="0">
                <a:solidFill>
                  <a:srgbClr val="FF0000"/>
                </a:solidFill>
              </a:rPr>
              <a:t>yum install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ftp.nara.wide.ad.jp</a:t>
            </a:r>
          </a:p>
          <a:p>
            <a:pPr algn="l"/>
            <a:r>
              <a:rPr lang="en-US" altLang="ko-KR" dirty="0"/>
              <a:t> * extras: mirror.navercorp.com</a:t>
            </a:r>
          </a:p>
          <a:p>
            <a:pPr algn="l"/>
            <a:r>
              <a:rPr lang="en-US" altLang="ko-KR" dirty="0"/>
              <a:t> * updates: mirror.navercorp.com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httpd.x86_64 0:2.4.6-45.el7.centos.4 will be installed</a:t>
            </a:r>
          </a:p>
          <a:p>
            <a:pPr algn="l"/>
            <a:r>
              <a:rPr lang="en-US" altLang="ko-KR" dirty="0"/>
              <a:t>--&gt; Processing Dependency: </a:t>
            </a:r>
            <a:r>
              <a:rPr lang="en-US" altLang="ko-KR" dirty="0" err="1"/>
              <a:t>httpd</a:t>
            </a:r>
            <a:r>
              <a:rPr lang="en-US" altLang="ko-KR" dirty="0"/>
              <a:t>-tools = 2.4.6-45.el7.centos.4 for package: httpd-2.4.6-45.el7.centos.4.x86_64</a:t>
            </a:r>
          </a:p>
          <a:p>
            <a:pPr algn="l"/>
            <a:r>
              <a:rPr lang="en-US" altLang="ko-KR" dirty="0"/>
              <a:t>--&gt; Processing Dependency: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mime.types</a:t>
            </a:r>
            <a:r>
              <a:rPr lang="en-US" altLang="ko-KR" dirty="0"/>
              <a:t> for package: httpd-2.4.6-45.el7.centos.4.x86_64</a:t>
            </a:r>
          </a:p>
          <a:p>
            <a:pPr algn="l"/>
            <a:r>
              <a:rPr lang="en-US" altLang="ko-KR" dirty="0"/>
              <a:t>--&gt; Processing Dependency: libaprutil-1.so.0()(64bit) for package: httpd-2.4.6-45.el7.centos.4.x86_64</a:t>
            </a:r>
          </a:p>
          <a:p>
            <a:pPr algn="l"/>
            <a:r>
              <a:rPr lang="en-US" altLang="ko-KR" dirty="0"/>
              <a:t>--&gt; Processing Dependency: libapr-1.so.0()(64bit) for package: httpd-2.4.6-45.el7.centos.4.x86_64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apr.x86_64 0:1.4.8-3.el7 will be installed</a:t>
            </a:r>
          </a:p>
          <a:p>
            <a:pPr algn="l"/>
            <a:r>
              <a:rPr lang="en-US" altLang="ko-KR" dirty="0"/>
              <a:t>---&gt; Package apr-util.x86_64 0:1.5.2-6.el7 will be installed</a:t>
            </a:r>
          </a:p>
          <a:p>
            <a:pPr algn="l"/>
            <a:r>
              <a:rPr lang="en-US" altLang="ko-KR" dirty="0"/>
              <a:t>---&gt; Package httpd-tools.x86_64 0:2.4.6-45.el7.centos.4 will be installed</a:t>
            </a:r>
          </a:p>
          <a:p>
            <a:pPr algn="l"/>
            <a:r>
              <a:rPr lang="en-US" altLang="ko-KR" dirty="0"/>
              <a:t>---&gt; Package </a:t>
            </a:r>
            <a:r>
              <a:rPr lang="en-US" altLang="ko-KR" dirty="0" err="1"/>
              <a:t>mailcap.noarch</a:t>
            </a:r>
            <a:r>
              <a:rPr lang="en-US" altLang="ko-KR" dirty="0"/>
              <a:t> 0:2.1.41-2.el7 will be installed</a:t>
            </a:r>
          </a:p>
          <a:p>
            <a:pPr algn="l"/>
            <a:r>
              <a:rPr lang="en-US" altLang="ko-KR" dirty="0"/>
              <a:t>--&gt; Finished Dependency Resolution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Dependencies Resolved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 Package                     Arch                   Version                                 Repository               Size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Installing: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httpd</a:t>
            </a:r>
            <a:r>
              <a:rPr lang="en-US" altLang="ko-KR" dirty="0"/>
              <a:t>                       x86_64                 2.4.6-45.el7.centos.4                   updates                 2.7 M</a:t>
            </a:r>
          </a:p>
          <a:p>
            <a:pPr algn="l"/>
            <a:r>
              <a:rPr lang="en-US" altLang="ko-KR" dirty="0"/>
              <a:t>Installing for dependencies: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apr</a:t>
            </a:r>
            <a:r>
              <a:rPr lang="en-US" altLang="ko-KR" dirty="0"/>
              <a:t>                         x86_64                 1.4.8-3.el7                             base                    103 k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apr-util</a:t>
            </a:r>
            <a:r>
              <a:rPr lang="en-US" altLang="ko-KR" dirty="0"/>
              <a:t>                    x86_64                 1.5.2-6.el7                             base                     92 k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httpd</a:t>
            </a:r>
            <a:r>
              <a:rPr lang="en-US" altLang="ko-KR" dirty="0"/>
              <a:t>-tools                 x86_64                 2.4.6-45.el7.centos.4                   updates                  84 k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mailcap</a:t>
            </a:r>
            <a:r>
              <a:rPr lang="en-US" altLang="ko-KR" dirty="0"/>
              <a:t>                     </a:t>
            </a:r>
            <a:r>
              <a:rPr lang="en-US" altLang="ko-KR" dirty="0" err="1"/>
              <a:t>noarch</a:t>
            </a:r>
            <a:r>
              <a:rPr lang="en-US" altLang="ko-KR" dirty="0"/>
              <a:t>                 2.1.41-2.el7                            base                     31 k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Transaction Summary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  1 Package (+4 Dependent packages)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Total download size: 3.0 M</a:t>
            </a:r>
          </a:p>
          <a:p>
            <a:pPr algn="l"/>
            <a:r>
              <a:rPr lang="en-US" altLang="ko-KR" dirty="0"/>
              <a:t>Installed size: 10 M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4248472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Apache</a:t>
            </a:r>
            <a:r>
              <a:rPr lang="ko-KR" altLang="en-US" sz="2000" b="1" dirty="0" smtClean="0">
                <a:latin typeface="+mj-ea"/>
                <a:ea typeface="+mj-ea"/>
              </a:rPr>
              <a:t>를 위한 </a:t>
            </a:r>
            <a:r>
              <a:rPr lang="en-US" altLang="ko-KR" sz="2000" b="1" dirty="0" err="1" smtClean="0">
                <a:latin typeface="+mj-ea"/>
                <a:ea typeface="+mj-ea"/>
              </a:rPr>
              <a:t>httpd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설치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32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b="1" dirty="0" smtClean="0">
                <a:solidFill>
                  <a:srgbClr val="FF0000"/>
                </a:solidFill>
              </a:rPr>
              <a:t>yum </a:t>
            </a:r>
            <a:r>
              <a:rPr lang="en-US" altLang="ko-KR" b="1" dirty="0" err="1">
                <a:solidFill>
                  <a:srgbClr val="FF0000"/>
                </a:solidFill>
              </a:rPr>
              <a:t>instll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epel</a:t>
            </a:r>
            <a:r>
              <a:rPr lang="en-US" altLang="ko-KR" b="1" dirty="0">
                <a:solidFill>
                  <a:srgbClr val="FF0000"/>
                </a:solidFill>
              </a:rPr>
              <a:t>-release</a:t>
            </a: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ftp.nara.wide.ad.jp</a:t>
            </a:r>
          </a:p>
          <a:p>
            <a:pPr algn="l"/>
            <a:r>
              <a:rPr lang="en-US" altLang="ko-KR" dirty="0"/>
              <a:t> * extras: mirror.navercorp.com</a:t>
            </a:r>
          </a:p>
          <a:p>
            <a:pPr algn="l"/>
            <a:r>
              <a:rPr lang="en-US" altLang="ko-KR" dirty="0"/>
              <a:t> * updates: mirror.navercorp.com</a:t>
            </a:r>
          </a:p>
          <a:p>
            <a:pPr algn="l"/>
            <a:r>
              <a:rPr lang="en-US" altLang="ko-KR" dirty="0"/>
              <a:t>Package yum-3.4.3-150.el7.centos.noarch already installed and latest version</a:t>
            </a:r>
          </a:p>
          <a:p>
            <a:pPr algn="l"/>
            <a:r>
              <a:rPr lang="en-US" altLang="ko-KR" dirty="0"/>
              <a:t>No package </a:t>
            </a:r>
            <a:r>
              <a:rPr lang="en-US" altLang="ko-KR" dirty="0" err="1"/>
              <a:t>instll</a:t>
            </a:r>
            <a:r>
              <a:rPr lang="en-US" altLang="ko-KR" dirty="0"/>
              <a:t> available.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</a:t>
            </a:r>
            <a:r>
              <a:rPr lang="en-US" altLang="ko-KR" dirty="0" err="1"/>
              <a:t>epel-release.noarch</a:t>
            </a:r>
            <a:r>
              <a:rPr lang="en-US" altLang="ko-KR" dirty="0"/>
              <a:t> 0:7-9 will be installed</a:t>
            </a:r>
          </a:p>
          <a:p>
            <a:pPr algn="l"/>
            <a:r>
              <a:rPr lang="en-US" altLang="ko-KR" dirty="0"/>
              <a:t>--&gt; Finished Dependency Resolution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Dependencies Resolved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 Package                           Arch                        Version                  Repository                   Size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Installing: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epel</a:t>
            </a:r>
            <a:r>
              <a:rPr lang="en-US" altLang="ko-KR" dirty="0"/>
              <a:t>-release                      </a:t>
            </a:r>
            <a:r>
              <a:rPr lang="en-US" altLang="ko-KR" dirty="0" err="1"/>
              <a:t>noarch</a:t>
            </a:r>
            <a:r>
              <a:rPr lang="en-US" altLang="ko-KR" dirty="0"/>
              <a:t>                      7-9                      extras                       14 k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Transaction Summary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  1 Package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Total download size: 14 k</a:t>
            </a:r>
          </a:p>
          <a:p>
            <a:pPr algn="l"/>
            <a:r>
              <a:rPr lang="en-US" altLang="ko-KR" dirty="0"/>
              <a:t>Installed size: 24 k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7" y="702097"/>
            <a:ext cx="4680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python </a:t>
            </a:r>
            <a:r>
              <a:rPr lang="ko-KR" altLang="en-US" sz="2000" b="1" dirty="0" smtClean="0">
                <a:latin typeface="+mj-ea"/>
                <a:ea typeface="+mj-ea"/>
              </a:rPr>
              <a:t>모듈설치를 위해 </a:t>
            </a:r>
            <a:r>
              <a:rPr lang="en-US" altLang="ko-KR" sz="2000" b="1" dirty="0" err="1" smtClean="0">
                <a:latin typeface="+mj-ea"/>
                <a:ea typeface="+mj-ea"/>
              </a:rPr>
              <a:t>epel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설치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567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~]# </a:t>
            </a:r>
            <a:r>
              <a:rPr lang="en-US" altLang="ko-KR" b="1" dirty="0">
                <a:solidFill>
                  <a:srgbClr val="FF0000"/>
                </a:solidFill>
              </a:rPr>
              <a:t>yum install </a:t>
            </a:r>
            <a:r>
              <a:rPr lang="en-US" altLang="ko-KR" b="1" dirty="0" err="1">
                <a:solidFill>
                  <a:srgbClr val="FF0000"/>
                </a:solidFill>
              </a:rPr>
              <a:t>mod_wsgi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Loaded plugins: </a:t>
            </a:r>
            <a:r>
              <a:rPr lang="en-US" altLang="ko-KR" dirty="0" err="1"/>
              <a:t>fastestmirror</a:t>
            </a:r>
            <a:endParaRPr lang="en-US" altLang="ko-KR" dirty="0"/>
          </a:p>
          <a:p>
            <a:pPr algn="l"/>
            <a:r>
              <a:rPr lang="en-US" altLang="ko-KR" dirty="0"/>
              <a:t>Loading mirror speeds from cached </a:t>
            </a:r>
            <a:r>
              <a:rPr lang="en-US" altLang="ko-KR" dirty="0" err="1"/>
              <a:t>hostfile</a:t>
            </a:r>
            <a:endParaRPr lang="en-US" altLang="ko-KR" dirty="0"/>
          </a:p>
          <a:p>
            <a:pPr algn="l"/>
            <a:r>
              <a:rPr lang="en-US" altLang="ko-KR" dirty="0"/>
              <a:t> * base: ftp.nara.wide.ad.jp</a:t>
            </a:r>
          </a:p>
          <a:p>
            <a:pPr algn="l"/>
            <a:r>
              <a:rPr lang="en-US" altLang="ko-KR" dirty="0"/>
              <a:t> * </a:t>
            </a:r>
            <a:r>
              <a:rPr lang="en-US" altLang="ko-KR" dirty="0" err="1"/>
              <a:t>epel</a:t>
            </a:r>
            <a:r>
              <a:rPr lang="en-US" altLang="ko-KR" dirty="0"/>
              <a:t>: mirror.rise.ph</a:t>
            </a:r>
          </a:p>
          <a:p>
            <a:pPr algn="l"/>
            <a:r>
              <a:rPr lang="en-US" altLang="ko-KR" dirty="0"/>
              <a:t> * extras: mirror.fairway.ne.jp</a:t>
            </a:r>
          </a:p>
          <a:p>
            <a:pPr algn="l"/>
            <a:r>
              <a:rPr lang="en-US" altLang="ko-KR" dirty="0"/>
              <a:t> * updates: mirror.fairway.ne.jp</a:t>
            </a:r>
          </a:p>
          <a:p>
            <a:pPr algn="l"/>
            <a:r>
              <a:rPr lang="en-US" altLang="ko-KR" dirty="0"/>
              <a:t>Resolving Dependencies</a:t>
            </a:r>
          </a:p>
          <a:p>
            <a:pPr algn="l"/>
            <a:r>
              <a:rPr lang="en-US" altLang="ko-KR" dirty="0"/>
              <a:t>--&gt; Running transaction check</a:t>
            </a:r>
          </a:p>
          <a:p>
            <a:pPr algn="l"/>
            <a:r>
              <a:rPr lang="en-US" altLang="ko-KR" dirty="0"/>
              <a:t>---&gt; Package mod_wsgi.x86_64 0:3.4-12.el7_0 will be installed</a:t>
            </a:r>
          </a:p>
          <a:p>
            <a:pPr algn="l"/>
            <a:r>
              <a:rPr lang="en-US" altLang="ko-KR" dirty="0"/>
              <a:t>--&gt; Finished Dependency Resolution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Dependencies Resolved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 Package                      Arch                       Version                           Repository                Size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Installing: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mod_wsgi</a:t>
            </a:r>
            <a:r>
              <a:rPr lang="en-US" altLang="ko-KR" dirty="0"/>
              <a:t>                     x86_64                     3.4-12.el7_0                      base                      76 k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Transaction Summary</a:t>
            </a:r>
          </a:p>
          <a:p>
            <a:pPr algn="l"/>
            <a:r>
              <a:rPr lang="en-US" altLang="ko-KR" dirty="0"/>
              <a:t>==========================================================================================================================</a:t>
            </a:r>
          </a:p>
          <a:p>
            <a:pPr algn="l"/>
            <a:r>
              <a:rPr lang="en-US" altLang="ko-KR" dirty="0"/>
              <a:t>Install  1 Package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Total download size: 76 k</a:t>
            </a:r>
          </a:p>
          <a:p>
            <a:pPr algn="l"/>
            <a:r>
              <a:rPr lang="en-US" altLang="ko-KR" dirty="0"/>
              <a:t>Installed size: 197 k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9502899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mod_wsgi.x86_64 </a:t>
            </a:r>
            <a:r>
              <a:rPr lang="en-US" altLang="ko-KR" sz="2000" b="1" dirty="0">
                <a:latin typeface="+mj-ea"/>
                <a:ea typeface="+mj-ea"/>
              </a:rPr>
              <a:t>: A WSGI interface for Python web applications in Apache</a:t>
            </a:r>
          </a:p>
        </p:txBody>
      </p:sp>
    </p:spTree>
    <p:extLst>
      <p:ext uri="{BB962C8B-B14F-4D97-AF65-F5344CB8AC3E}">
        <p14:creationId xmlns:p14="http://schemas.microsoft.com/office/powerpoint/2010/main" val="300339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설치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957" y="1326397"/>
            <a:ext cx="96490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-bin]# vi index.py</a:t>
            </a:r>
          </a:p>
          <a:p>
            <a:pPr algn="l"/>
            <a:r>
              <a:rPr lang="en-US" altLang="ko-KR" dirty="0"/>
              <a:t>#!/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env</a:t>
            </a:r>
            <a:r>
              <a:rPr lang="en-US" altLang="ko-KR" dirty="0"/>
              <a:t> python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-*- coding:utf-8 -*-</a:t>
            </a:r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cgitb</a:t>
            </a:r>
            <a:endParaRPr lang="en-US" altLang="ko-KR" dirty="0"/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webbrowser</a:t>
            </a:r>
            <a:endParaRPr lang="en-US" altLang="ko-KR" dirty="0"/>
          </a:p>
          <a:p>
            <a:pPr algn="l"/>
            <a:r>
              <a:rPr lang="en-US" altLang="ko-KR" dirty="0" err="1" smtClean="0"/>
              <a:t>cgitb.enable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form = </a:t>
            </a:r>
            <a:r>
              <a:rPr lang="en-US" altLang="ko-KR" dirty="0" err="1"/>
              <a:t>cgi.FieldStorage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 __name__=="__main__":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html_head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&lt;html&gt;</a:t>
            </a:r>
          </a:p>
          <a:p>
            <a:pPr algn="l"/>
            <a:r>
              <a:rPr lang="en-US" altLang="ko-KR" dirty="0"/>
              <a:t>                &lt;head&gt;</a:t>
            </a:r>
          </a:p>
          <a:p>
            <a:pPr algn="l"/>
            <a:r>
              <a:rPr lang="en-US" altLang="ko-KR" dirty="0"/>
              <a:t>                        &lt;title&gt;HELLO WORLD&lt;/title&gt;</a:t>
            </a:r>
          </a:p>
          <a:p>
            <a:pPr algn="l"/>
            <a:r>
              <a:rPr lang="en-US" altLang="ko-KR" dirty="0"/>
              <a:t>                &lt;/head&gt;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html_body</a:t>
            </a:r>
            <a:r>
              <a:rPr lang="en-US" altLang="ko-KR" dirty="0"/>
              <a:t> = """</a:t>
            </a:r>
          </a:p>
          <a:p>
            <a:pPr algn="l"/>
            <a:r>
              <a:rPr lang="en-US" altLang="ko-KR" dirty="0"/>
              <a:t>                &lt;body&gt;</a:t>
            </a:r>
          </a:p>
          <a:p>
            <a:pPr algn="l"/>
            <a:r>
              <a:rPr lang="en-US" altLang="ko-KR" dirty="0"/>
              <a:t>                        &lt;b&gt;Hello world~~~~&lt;/b&gt;&lt;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        &lt;b&gt;My name is choga88&lt;/b&gt;&lt;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        &lt;/body&gt;</a:t>
            </a:r>
          </a:p>
          <a:p>
            <a:pPr algn="l"/>
            <a:r>
              <a:rPr lang="en-US" altLang="ko-KR" dirty="0"/>
              <a:t>        &lt;/html&gt;</a:t>
            </a:r>
          </a:p>
          <a:p>
            <a:pPr algn="l"/>
            <a:r>
              <a:rPr lang="en-US" altLang="ko-KR" dirty="0"/>
              <a:t>        """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html_space</a:t>
            </a:r>
            <a:r>
              <a:rPr lang="en-US" altLang="ko-KR" dirty="0"/>
              <a:t> =""" &lt;</a:t>
            </a:r>
            <a:r>
              <a:rPr lang="en-US" altLang="ko-KR" dirty="0" err="1"/>
              <a:t>br</a:t>
            </a:r>
            <a:r>
              <a:rPr lang="en-US" altLang="ko-KR" dirty="0"/>
              <a:t>&gt; """</a:t>
            </a:r>
          </a:p>
          <a:p>
            <a:pPr algn="l"/>
            <a:r>
              <a:rPr lang="en-US" altLang="ko-KR" dirty="0"/>
              <a:t>        print "Content-type: text/html; charset=utf-8\n\n"</a:t>
            </a:r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html_head</a:t>
            </a:r>
            <a:endParaRPr lang="en-US" altLang="ko-KR" dirty="0"/>
          </a:p>
          <a:p>
            <a:pPr algn="l"/>
            <a:r>
              <a:rPr lang="en-US" altLang="ko-KR" dirty="0"/>
              <a:t>        print </a:t>
            </a:r>
            <a:r>
              <a:rPr lang="en-US" altLang="ko-KR" dirty="0" err="1"/>
              <a:t>html_body</a:t>
            </a: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b="1" dirty="0" err="1">
                <a:solidFill>
                  <a:srgbClr val="FF0000"/>
                </a:solidFill>
              </a:rPr>
              <a:t>chmod</a:t>
            </a:r>
            <a:r>
              <a:rPr lang="en-US" altLang="ko-KR" b="1" dirty="0">
                <a:solidFill>
                  <a:srgbClr val="FF0000"/>
                </a:solidFill>
              </a:rPr>
              <a:t> +x index.py</a:t>
            </a:r>
          </a:p>
        </p:txBody>
      </p:sp>
      <p:sp>
        <p:nvSpPr>
          <p:cNvPr id="6" name="TextBox 14"/>
          <p:cNvSpPr txBox="1"/>
          <p:nvPr/>
        </p:nvSpPr>
        <p:spPr bwMode="auto">
          <a:xfrm>
            <a:off x="395956" y="702097"/>
            <a:ext cx="95028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en-US" altLang="ko-KR" sz="2000" b="1" dirty="0" err="1" smtClean="0">
                <a:latin typeface="+mj-ea"/>
                <a:ea typeface="+mj-ea"/>
              </a:rPr>
              <a:t>var</a:t>
            </a:r>
            <a:r>
              <a:rPr lang="en-US" altLang="ko-KR" sz="2000" b="1" dirty="0" smtClean="0">
                <a:latin typeface="+mj-ea"/>
                <a:ea typeface="+mj-ea"/>
              </a:rPr>
              <a:t>/www/</a:t>
            </a:r>
            <a:r>
              <a:rPr lang="en-US" altLang="ko-KR" sz="2000" b="1" dirty="0" err="1" smtClean="0">
                <a:latin typeface="+mj-ea"/>
                <a:ea typeface="+mj-ea"/>
              </a:rPr>
              <a:t>cgi</a:t>
            </a:r>
            <a:r>
              <a:rPr lang="en-US" altLang="ko-KR" sz="2000" b="1" dirty="0" smtClean="0">
                <a:latin typeface="+mj-ea"/>
                <a:ea typeface="+mj-ea"/>
              </a:rPr>
              <a:t>-bin</a:t>
            </a:r>
            <a:r>
              <a:rPr lang="ko-KR" altLang="en-US" sz="2000" b="1" dirty="0" smtClean="0">
                <a:latin typeface="+mj-ea"/>
                <a:ea typeface="+mj-ea"/>
              </a:rPr>
              <a:t>에 </a:t>
            </a:r>
            <a:r>
              <a:rPr lang="en-US" altLang="ko-KR" sz="2000" b="1" dirty="0" smtClean="0">
                <a:latin typeface="+mj-ea"/>
                <a:ea typeface="+mj-ea"/>
              </a:rPr>
              <a:t>index.py </a:t>
            </a:r>
            <a:r>
              <a:rPr lang="ko-KR" altLang="en-US" sz="2000" b="1" dirty="0" smtClean="0">
                <a:latin typeface="+mj-ea"/>
                <a:ea typeface="+mj-ea"/>
              </a:rPr>
              <a:t>파일생성 및 실행권한 부여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059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dirty="0">
            <a:latin typeface="+mj-ea"/>
            <a:ea typeface="+mj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1474032165</TotalTime>
  <Pages>39</Pages>
  <Words>3345</Words>
  <Application>Microsoft Office PowerPoint</Application>
  <PresentationFormat>사용자 지정</PresentationFormat>
  <Paragraphs>639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1_디자인 사용자 지정</vt:lpstr>
      <vt:lpstr>3_디자인 사용자 지정</vt:lpstr>
      <vt:lpstr>WEB 서비스</vt:lpstr>
      <vt:lpstr>목차 </vt:lpstr>
      <vt:lpstr>용어</vt:lpstr>
      <vt:lpstr>구조</vt:lpstr>
      <vt:lpstr>구조</vt:lpstr>
      <vt:lpstr>설치</vt:lpstr>
      <vt:lpstr>설치</vt:lpstr>
      <vt:lpstr>설치</vt:lpstr>
      <vt:lpstr>설치</vt:lpstr>
      <vt:lpstr>설치</vt:lpstr>
      <vt:lpstr>설치</vt:lpstr>
      <vt:lpstr>설치</vt:lpstr>
      <vt:lpstr>설치</vt:lpstr>
      <vt:lpstr>설치</vt:lpstr>
      <vt:lpstr>설치</vt:lpstr>
      <vt:lpstr>설치- 장표추가</vt:lpstr>
      <vt:lpstr>설치</vt:lpstr>
      <vt:lpstr>설치</vt:lpstr>
      <vt:lpstr>설치</vt:lpstr>
      <vt:lpstr>설치</vt:lpstr>
      <vt:lpstr>설치</vt:lpstr>
      <vt:lpstr>설치</vt:lpstr>
      <vt:lpstr>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오픈스택 트러블슈팅</dc:title>
  <dc:creator>오성근/보라매NOC</dc:creator>
  <cp:lastModifiedBy>user</cp:lastModifiedBy>
  <cp:revision>7335</cp:revision>
  <cp:lastPrinted>2014-04-16T08:01:37Z</cp:lastPrinted>
  <dcterms:created xsi:type="dcterms:W3CDTF">1996-10-14T12:11:22Z</dcterms:created>
  <dcterms:modified xsi:type="dcterms:W3CDTF">2017-06-17T01:12:23Z</dcterms:modified>
</cp:coreProperties>
</file>