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24"/>
  </p:notesMasterIdLst>
  <p:handoutMasterIdLst>
    <p:handoutMasterId r:id="rId25"/>
  </p:handoutMasterIdLst>
  <p:sldIdLst>
    <p:sldId id="3426" r:id="rId3"/>
    <p:sldId id="3646" r:id="rId4"/>
    <p:sldId id="3690" r:id="rId5"/>
    <p:sldId id="3705" r:id="rId6"/>
    <p:sldId id="3706" r:id="rId7"/>
    <p:sldId id="3707" r:id="rId8"/>
    <p:sldId id="3708" r:id="rId9"/>
    <p:sldId id="3691" r:id="rId10"/>
    <p:sldId id="3692" r:id="rId11"/>
    <p:sldId id="3693" r:id="rId12"/>
    <p:sldId id="3694" r:id="rId13"/>
    <p:sldId id="3695" r:id="rId14"/>
    <p:sldId id="3696" r:id="rId15"/>
    <p:sldId id="3697" r:id="rId16"/>
    <p:sldId id="3698" r:id="rId17"/>
    <p:sldId id="3704" r:id="rId18"/>
    <p:sldId id="3699" r:id="rId19"/>
    <p:sldId id="3701" r:id="rId20"/>
    <p:sldId id="3702" r:id="rId21"/>
    <p:sldId id="3703" r:id="rId22"/>
    <p:sldId id="3709" r:id="rId23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46"/>
            <p14:sldId id="3690"/>
            <p14:sldId id="3705"/>
            <p14:sldId id="3706"/>
            <p14:sldId id="3707"/>
            <p14:sldId id="3708"/>
            <p14:sldId id="3691"/>
            <p14:sldId id="3692"/>
            <p14:sldId id="3693"/>
            <p14:sldId id="3694"/>
            <p14:sldId id="3695"/>
            <p14:sldId id="3696"/>
            <p14:sldId id="3697"/>
            <p14:sldId id="3698"/>
            <p14:sldId id="3704"/>
            <p14:sldId id="3699"/>
            <p14:sldId id="3701"/>
            <p14:sldId id="3702"/>
            <p14:sldId id="3703"/>
            <p14:sldId id="37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>
        <p:scale>
          <a:sx n="100" d="100"/>
          <a:sy n="100" d="100"/>
        </p:scale>
        <p:origin x="-90" y="-36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err="1" smtClean="0">
                <a:latin typeface="+mn-ea"/>
                <a:ea typeface="+mn-ea"/>
              </a:rPr>
              <a:t>Django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정지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ps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ef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grep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runserver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root      23880   3012  0 00:20 pts/1    00:00:00 python ./manage.py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runserver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root      23896  23880  0 00:20 pts/1    00:00:00 /bin/python ./manage.py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runserver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root      24312   3012  0 00:35 pts/1    00:00:00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grep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--color=auto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runserver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kill -9 23880 23896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ps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ef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grep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runserver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root      24348   3012  0 00:36 pts/1    00:00:00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grep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--color=auto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runserver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netstat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anp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grep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python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3      [ ]         STREAM     CONNECTED     21070    1619/python         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3      [ ]         STREAM     CONNECTED     18007    917/python          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3      [ ]         STREAM     CONNECTED     20126    1619/python         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2      [ ]         DGRAM                    27968    917/python </a:t>
            </a:r>
          </a:p>
        </p:txBody>
      </p:sp>
    </p:spTree>
    <p:extLst>
      <p:ext uri="{BB962C8B-B14F-4D97-AF65-F5344CB8AC3E}">
        <p14:creationId xmlns:p14="http://schemas.microsoft.com/office/powerpoint/2010/main" val="3013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277230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1131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hello ,world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django.http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import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HttpResponse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hello(request):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return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("Hello, world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!")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django.conf.urls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import patterns, include,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import admin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admin.autodiscover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= patterns('',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# Examples: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(r'^$',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mysite.views.home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name='home'),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r'^blog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/', include('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blog.urls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')),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r'^admin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/', include(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mysite.views.hello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name='home')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python manage.py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migrate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webapp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/urls.py:26: RemovedInDjango110Warning: Support for string view arguments to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() is deprecated and will be removed in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1.10 (got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mysite.views.hello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). Pass the callable instead.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mysite.views.hello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name='home')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webapp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/urls.py:26: RemovedInDjango110Warning: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django.conf.urls.patterns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() is deprecated and will be removed in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1.10. Update your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to be a list of django.conf.urls.url() instances instead.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mysite.views.hello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name='home')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Operations to perform: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 all migrations: admin,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contenttypes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auth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sessions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Running migrations: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Rendering model states... DONE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contenttypes.0001_initial...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auth.0001_initial...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admin.0001_initial...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admin.0002_logentry_remove_auto_add...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contenttypes.0002_remove_content_type_name...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auth.0002_alter_permission_name_max_length...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auth.0003_alter_user_email_max_length...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auth.0004_alter_user_username_opts...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auth.0005_alter_user_last_login_null...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auth.0006_require_contenttypes_0002...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auth.0007_alter_validators_add_error_messages...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sessions.0001_initial... OK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4" r="10986" b="32687"/>
          <a:stretch/>
        </p:blipFill>
        <p:spPr bwMode="auto">
          <a:xfrm>
            <a:off x="3684980" y="887430"/>
            <a:ext cx="6288042" cy="37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9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■밖에 있는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디렉토리는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 여러분의 프로젝트의 컨테이너 역할을 하는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디렉토리입니다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이 이름은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에서 별로 중요하지 않으므로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원한다면 어떠한 이름으로도 변경할 수 있습니다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■manage.py: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명령 유틸리티를 이용하여 여러분은 다양한 방법으로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프로젝트와 상호작용을 할 수 있습니다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여러분은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django-admin.py and manage.py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에 관한 더 많은 정보를 얻을 수 있습니다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■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안쪽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디렉토리는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 여러분이 만든 실제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 패키지입니다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이 패키지 이름은 여러분이 코드 안에서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할 때 사용할 수 있습니다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(e.g. import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mysite.settings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■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/__init__.py: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아무 것도 없는 빈 파일인 이 파일은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 이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디렉토리가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 패키지라는 것을 알려줍니다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만약 여러분이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파이썬을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 처음 공부하시는 분이라면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more about packages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에서 공식문서를 읽어 보시기 바랍니다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■</a:t>
            </a:r>
            <a:r>
              <a:rPr lang="en-US" altLang="ko-KR" sz="12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2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/settings.py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에서 필요한 설정 및 구성을 하는 파일입니다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settings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문서에서 여러분의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설정을 어떻게 해야 하는지 알려줄 것입니다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■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/urls.py: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프로젝트에서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을 설정합니다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site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의 “목차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사이트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맵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)”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여러분들은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URL dispatcher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에 관한 더 많은 정보를 읽어 볼 수 있습니다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■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/wsgi.py: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여러분의 프로젝트가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WSGI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호환 서버에서 서비스를 하기 위한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진입점입니다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자세한 사항은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How to deploy with WSGI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에서 확인하세요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" t="33279" r="34599" b="51962"/>
          <a:stretch/>
        </p:blipFill>
        <p:spPr bwMode="auto">
          <a:xfrm>
            <a:off x="611982" y="1242157"/>
            <a:ext cx="5292588" cy="15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5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62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(vi settings.py)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Database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# https://docs.djangoproject.com/en/1.9/ref/settings/#databases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DATABASES =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'default':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'ENGINE':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'django.db.backends.sqlite3',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'NAME':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os.path.join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(BASE_DIR, 'db.sqlite3'),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ENGINE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– 'django.db.backends.postgresql_psycopg2',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django.db.backends.mysql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'django.db.backends.sqlite3'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django.db.backends.oracle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중 선택하세요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백엔드들도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준비되어 있습니다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■NAME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여러분의 데이터베이스 이름입니다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만약 여러분이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를 사용한다면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데이터베이스가 여러분의 컴퓨터에 있는 파일이 될 것입니다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그 경우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NAME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의 값으로 파일명을 포함하는 절대경로를 지정합니다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만약 파일이 존재하지 않는다면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여러분이 데이터베이스를 최초로 동기화할 때에 자동으로 만들어질 것입니다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아래에 설명합니다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■USER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데이터베이스 사용자명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(SQLite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에서는 사용하지 않습니다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■PASSWORD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데이터베이스 암호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(SQLite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에서는 사용하지 않습니다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■HOST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데이터베이스가 있는 호스트 데이터베이스가 동일한 물리적 장치에 있다면 비어있는 문자열을 사용합니다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 (SQLite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에서는 사용하지 않습니다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※ SQLite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을 사용한다면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여러분은 아무 것도 만들 필요가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데이터베이스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파일이 필요할 때 자동으로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생성됩니다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python manage.py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migrate)</a:t>
            </a:r>
            <a:endParaRPr lang="en-US" altLang="ko-KR" sz="12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PostgreSQL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을 사용한다면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데이터베이스가 만들어져 있는지 확인해야 합니다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데이터베이스에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접속 가능한 프롬프트에서 “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CREATE DATABASE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database_name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;“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명령어를 이용하여 데이터베이스를 만들 수 있습니다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8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(vi settings.py)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INSTALLED_APPS = [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django.contrib.admin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django.contrib.auth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django.contrib.contenttypes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django.contrib.sessions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django.contrib.messages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django.contrib.staticfiles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‘polls',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기본적으로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INSTALLED_APPS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프로젝트 생성시 다음과 같은 </a:t>
            </a: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포함하고 있습니다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django.contrib.admin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관리자를 위한 프레임워크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■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django.contrib.auth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인증 시스템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■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django.contrib.contenttypes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타입 프레임워크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■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django.contrib.sessions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세션 프레임워크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■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django.contrib.messages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메시징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프레임워크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■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django.contrib.staticfiles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정적 파일을 관리하기 위한 프레임워크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이 애플리케이션들은 기본적으로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사용에 있어 일반적인 케이스에 대한 편의를 제공하기 위해 포함되어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모델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추가시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apps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파일에 추가필요</a:t>
            </a:r>
            <a:endParaRPr lang="ko-KR" altLang="en-US" sz="10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9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admin user </a:t>
            </a:r>
            <a:endParaRPr lang="en-US" altLang="ko-KR" sz="16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./manage.py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createsuperuser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webapp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/urls.py:26: RemovedInDjango110Warning: Support for string view arguments to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() is deprecated and will be removed in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1.10 (got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mysite.views.hello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). Pass the callable instead.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mysite.views.hello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name='home')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webapp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/urls.py:26: RemovedInDjango110Warning: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django.conf.urls.patterns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() is deprecated and will be removed in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1.10. Update your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to be a list of django.conf.urls.url() instances instead.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mysite.views.hello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name='home')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Username (leave blank to use 'root'): admin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Email address: choga88@sk.com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Password: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Password (again):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This password is too short. It must contain at least 8 characters.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This password is too common.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Password: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Password (again):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Superuser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created successfully.</a:t>
            </a:r>
          </a:p>
        </p:txBody>
      </p:sp>
      <p:pic>
        <p:nvPicPr>
          <p:cNvPr id="1026" name="Picture 2" descr="C:\Users\user\Desktop\admin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42" y="2836205"/>
            <a:ext cx="508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admin02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42" y="5274676"/>
            <a:ext cx="50800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8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42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관리자 인터페이스 연동 </a:t>
            </a:r>
            <a:endParaRPr lang="en-US" altLang="ko-KR" sz="16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polls]#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cat admin.py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import admin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# Register your models here.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polls.models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import Poll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polls.models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import Choice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django.contrib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import admin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admin.site.register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(Poll)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admin.site.register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(Choice)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Save – </a:t>
            </a:r>
            <a:r>
              <a:rPr lang="ko-KR" altLang="en-US" sz="1200" dirty="0">
                <a:latin typeface="+mn-ea"/>
                <a:ea typeface="+mn-ea"/>
              </a:rPr>
              <a:t>변경사항을 저장하고 현재 개체 타입의 변경된 목록 페이지를 보여줍니다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Save and continue editing – </a:t>
            </a:r>
            <a:r>
              <a:rPr lang="ko-KR" altLang="en-US" sz="1200" dirty="0">
                <a:latin typeface="+mn-ea"/>
                <a:ea typeface="+mn-ea"/>
              </a:rPr>
              <a:t>변경사항을 저장하고 현 개체의 관리 페이지를 다시 보여줍니다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Save and add another – </a:t>
            </a:r>
            <a:r>
              <a:rPr lang="ko-KR" altLang="en-US" sz="1200" dirty="0">
                <a:latin typeface="+mn-ea"/>
                <a:ea typeface="+mn-ea"/>
              </a:rPr>
              <a:t>변경사항을 저장하고 현재 개체 타입의 신규 정보를 등록할 수 있는 비어있는 폼을 보여줍니다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Delete – </a:t>
            </a:r>
            <a:r>
              <a:rPr lang="ko-KR" altLang="en-US" sz="1200" dirty="0">
                <a:latin typeface="+mn-ea"/>
                <a:ea typeface="+mn-ea"/>
              </a:rPr>
              <a:t>삭제 확인 페이지를 보여줍니다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20256" r="1587" b="28423"/>
          <a:stretch/>
        </p:blipFill>
        <p:spPr bwMode="auto">
          <a:xfrm>
            <a:off x="4500414" y="882117"/>
            <a:ext cx="547260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8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4536504" cy="62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model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6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python manage.py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startapp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polls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cd polls/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polls]#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ll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total 20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-r--r--. 1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63 Mar 28 06:00 admin.py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-r--r--. 1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126 Mar 28 06:00 apps.py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-r--r--. 1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0 Mar 28 06:00 __init__.py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-x. 2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24 Mar 28 06:00 migrations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-r--r--. 1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98 Mar 28 06:00 models.py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-r--r--. 1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60 Mar 28 06:00 tests.py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-r--r--. 1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63 Mar 28 06:00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views.py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 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추가 </a:t>
            </a:r>
            <a:endParaRPr lang="en-US" altLang="ko-KR" sz="10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]# ./manage.py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makemigrations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Migrations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for 'polls':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0001_initial.py: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- Create model Choice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- Create model Poll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- Add field poll to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choice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./manage.py migrate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Operations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to perform: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 all migrations: admin,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contenttypes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polls,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auth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sessions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Running migrations: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Rendering model states... DONE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Applying polls.0001_initial...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OK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184490" y="990129"/>
            <a:ext cx="432048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sqlite3 db.sqlite3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SQLite version 3.7.17 2013-05-20 00:56:22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Enter ".help" for instructions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Enter SQL statements terminated with a ";"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&gt; .tables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auth_group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django_admin_log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auth_group_permissions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django_content_type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auth_permission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django_migrations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auth_user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django_session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auth_user_groups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polls_choice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-&gt; app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모델명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auth_user_user_permissions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polls_poll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      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48086" y="882116"/>
            <a:ext cx="4320480" cy="1154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lvl="0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database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생성확인</a:t>
            </a:r>
            <a:endParaRPr lang="en-US" altLang="ko-KR" sz="16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polls]#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cd migrations/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migrations]#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ls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0001_initial.p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y  0001_initial.pyc  __init__.py  __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init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__.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pyc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migrations]#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cat 0001_initial.py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# -*- coding: utf-8 -*-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# Generated by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1.9.4 on 2016-03-28 10:22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from __future__ import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unicode_literals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django.db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import migrations, models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django.db.models.deletion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class Migration(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migrations.Migration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initial = True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dependencies = [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]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operations = [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migrations.CreateModel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name='Choice',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fields=[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    ('id',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models.AutoField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auto_created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=True,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primary_key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=True, serialize=False,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verbose_name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='ID')),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    ('choice',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=200)),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    ('votes',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models.IntegerField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()),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],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migrations.CreateModel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name='Poll',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fields=[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    ('id',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models.AutoField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auto_created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=True,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primary_key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=True, serialize=False,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verbose_name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='ID')),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    ('question',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=200)),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    ('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pub_date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models.DateTimeField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verbose_name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='date published')),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],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migrations.AddField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model_name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='choice',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name='poll',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field=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models.ForeignKey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on_delete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django.db.models.deletion.CASCADE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to='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polls.Poll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68566" y="879710"/>
            <a:ext cx="432048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./manage.py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sqlmigrate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polls 0001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BEGIN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-- Create model Choice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CREATE TABLE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polls_choice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 ("id" integer NOT NULL PRIMARY KEY AUTOINCREMENT, "choice"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varchar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(200) NOT NULL, "votes" integer NOT NULL);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-- Create model Poll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CREATE TABLE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polls_poll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 ("id" integer NOT NULL PRIMARY KEY AUTOINCREMENT, "question"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varchar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(200) NOT NULL,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pub_date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NOT NULL);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-- Add field poll to choice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ALTER TABLE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polls_choice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 RENAME TO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polls_choice__old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CREATE TABLE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polls_choice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 ("id" integer NOT NULL PRIMARY KEY AUTOINCREMENT, "choice"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varchar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(200) NOT NULL, "votes" integer NOT NULL,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 integer NOT NULL REFERENCES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polls_poll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 ("id"));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INSERT INTO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polls_choice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 ("votes", "id",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", "choice") SELECT "votes", "id", NULL, "choice" FROM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polls_choice__old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DROP TABLE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polls_choice__old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CREATE INDEX "polls_choice_582e9e5a" ON 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polls_choice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 ("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COMMIT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7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4536504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database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생성확인</a:t>
            </a:r>
            <a:endParaRPr lang="en-US" altLang="ko-KR" sz="16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./manage.py shell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Python 2.7.5 (default, Nov 20 2015, 02:00:19)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[GCC 4.8.5 20150623 (Red Hat 4.8.5-4)] on linux2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Type "help", "copyright", "credits" or "license" for more information.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InteractiveConsole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polls.models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import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Poll,Choice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&lt;class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polls.models.Poll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Poll.objects.all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[]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django.utils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import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timezone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q=Poll(question="who are you?",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pub_date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timezone.now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q.save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q.id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q.question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'who are you?'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q.pub_date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datetime.datetime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(2016, 3, 29, 0, 38, 1, 386201,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tzinfo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=&lt;UTC&gt;)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Poll.objects.all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[&lt;Poll: Poll object&gt;]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q.question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="what is it?"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q.save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&gt;&gt;&gt;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078599" y="1818221"/>
            <a:ext cx="432048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sqlite3 db.sqlite3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SQLite version 3.7.17 2013-05-20 00:56:22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Enter ".help" for instructions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Enter SQL statements terminated with a ";"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select * from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polls_poll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select count(*) from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polls_poll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select count(*) from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polls_poll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select count(*) from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polls_poll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select * from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polls_poll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1|who are you?|2016-03-29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00:38:01.386201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select * from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polls_poll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1|what is it?|2016-03-29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00:38:01.386201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6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828006" y="954125"/>
            <a:ext cx="8172908" cy="60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smtClean="0">
                <a:latin typeface="+mn-ea"/>
                <a:ea typeface="+mn-ea"/>
              </a:rPr>
              <a:t>django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71428" y="234045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목차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8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07300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URL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(ROOT_URLCONF(settings.py)-&gt; mysite/urls.py -&gt; polls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시작하는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vi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ROOT_URLCONF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mysite.urls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cat urls.py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django.conf.urls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import patterns, include,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django.contrib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import admin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admin.autodiscover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= patterns('',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(r'^$', '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mysite.views.home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', name='home'),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#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r'^blog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/', include('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blog.urls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')),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r'^hello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/', '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mysite.views.hello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', name='home'),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r'^polls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/$', '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polls.views.index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r'^polls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/(?P&lt;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&gt;\d+)/$', '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polls.views.detail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r'^polls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/(?P&lt;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&gt;\d+)/results/$', '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polls.views.results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r'^polls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/(?P&lt;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&gt;\d+)/vote/$', '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polls.views.vote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r'^admin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/', include(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)),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1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486054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view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(vi vew.py)</a:t>
            </a:r>
            <a:endParaRPr lang="en-US" altLang="ko-KR" sz="16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polls]#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cat views.py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django.shortcuts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import render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# Create your views here.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django.shortcuts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import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render_to_response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get_object_or_404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polls.models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import Poll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index(request):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latest_poll_list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Poll.objects.all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().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order_by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('-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pub_date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')[:5]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render_to_response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polls/index.html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{'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latest_poll_list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':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latest_poll_list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})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detail(request,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p = get_object_or_404(Poll,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render_to_response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polls/detail.html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{'poll': p})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results(request,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("You're looking at the results of poll %s." %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vote(request,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("You're voting on poll %s." %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390828" y="873981"/>
            <a:ext cx="4860540" cy="629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polls]#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pwd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webapp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/polls/templates/polls (settings.py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지정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polls]#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ll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total 8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-r--r--. 1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127 Mar 30 01:06 detail.html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rw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-r--r--. 1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233 Mar 30 00:45 index.html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polls]#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polls]#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cat index.html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{% if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latest_poll_list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{% for poll in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latest_poll_list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&lt;li&gt;&lt;a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="/polls/{{ poll.id }}/"&gt;{{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poll.question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}}&lt;/a&gt;&lt;/li&gt;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{%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endfor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{% else %}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&lt;p&gt;No polls are available.&lt;/p&gt;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endif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polls]#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cat detail.html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&lt;h1&gt;{{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poll.question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}}&lt;/h1&gt;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{% for choice in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poll.choice_set.all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&lt;li&gt;{{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choice.choice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}}&lt;/li&gt;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endfor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polls]# </a:t>
            </a:r>
          </a:p>
        </p:txBody>
      </p:sp>
    </p:spTree>
    <p:extLst>
      <p:ext uri="{BB962C8B-B14F-4D97-AF65-F5344CB8AC3E}">
        <p14:creationId xmlns:p14="http://schemas.microsoft.com/office/powerpoint/2010/main" val="34686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란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애플리케이션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개발시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 프로그램이 해야 할 일을 모듈화 구조 제공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(MTV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사이트에 대한 전체 프로그램을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프로젝트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모듈화된 단위 프로그램을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애플리케이션</a:t>
            </a:r>
            <a:endParaRPr lang="ko-KR" altLang="en-US" sz="1600" kern="0" dirty="0"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MTV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1600" kern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MVC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패턴이란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Model(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), View(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사용자 인터페이스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), Controller(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데이터 처리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로직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을 구분해서 한 요소가 다른 요소들에 영향을 주지 않도록 설계하는 방식이다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이런 방식으로 개발을 진행하면 디자이너와 개발자 사이에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영향없이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업무에 집중할 수 있게 된다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이를 장고 프레임워크에서는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Model, Template(view), View(controller)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라고 표현하며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MTV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패턴이라고 한다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6" name="Picture 2" descr="C:\Users\user\Desktop\061113_dj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4446513"/>
            <a:ext cx="4762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MTV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요청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응답 프로세서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먼저 사용자가 브라우저를 이용해 특정 페이지에 접근합니다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요청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 때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Urls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를 통해 사용자가 접속한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에 해당하는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Views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안의 함수를 연결해 줍니다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3.Django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Views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는 필요한 경우 데이터를 가져오기 위해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Models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를 통해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Database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에 접근합니다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4.Views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는 가져온 데이터를 처리한 결과물을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  - 1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바로 사용자의 브라우저에 보여줍니다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응답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   - 2.Templates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를 통해 사용자의 브라우저에 보여줍니다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응답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 descr="C:\Users\user\Desktop\Django_MTV_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04" y="3269258"/>
            <a:ext cx="8367712" cy="403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Model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DB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lang="ko-KR" altLang="en-US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모델이란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사용될 데이터에 대한 정의를 담고 있는 장고의 클래스이다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장고는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ORM(Object-Relational Mapping)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기법을 사용하여 애플리케이션에서 사용할 데이터베이스를 클래스로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맵필해서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코딩 할 수 있다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모델 클래스는 하나의 테이블에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맵핑되고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클래스의 속성은 테이블의 칼럼에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맵핑된다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그렇기 때문에 애플리케이션에서는 데이터베이스에 대한 액세스를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없이도 클래스를 다루는 것처럼 할 수 있어서 편리하다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테이블명은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애플리케이션명과 테이블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클래스명을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밑줄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 _ )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연결하고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모두 소문자로 표시하며 직접 수정할 수 도 있다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Primary Key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Person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클래스에서 정의하지 않아도 장고에서 자동으로 부여하며 직접 지정할 수 도 있다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 - app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개는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databases 1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개 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(polls/models.py = polls databases)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 - model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table , model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의 변수는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table field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  o Question = question + publication date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  o  Choice = choice + vote tally </a:t>
            </a:r>
          </a:p>
        </p:txBody>
      </p:sp>
    </p:spTree>
    <p:extLst>
      <p:ext uri="{BB962C8B-B14F-4D97-AF65-F5344CB8AC3E}">
        <p14:creationId xmlns:p14="http://schemas.microsoft.com/office/powerpoint/2010/main" val="32354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URLconf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 - URL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설계</a:t>
            </a:r>
            <a:endParaRPr lang="ko-KR" altLang="en-US" sz="1600" b="1" kern="0" dirty="0"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지정 방식은 전통적인 자바나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계열의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보다 직관적이고 이해하기 쉽다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그래서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Elegant URL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이라고 부른다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URL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을 정의하기 위해서는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urls.py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과 처리 함수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(View)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맵하는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코드를 작성해주면 된다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URL/View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맵핑을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URLconf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라고 한다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웹 클라이언트가 웹 서버에 페이지 요청 시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장고에서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을 분석하는 순서는 다음과 같다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1.settings.py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ROOT_URLCONF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항목을 읽어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URLconf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(urls.py)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의 위치를 알아낸다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2.URLconf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모듈을 로딩하여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변수에 지정되어 있는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리스트를 검사한다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3.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위에서부터 순서대로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리스트의 내용을 검사하면서 매치가 되면 검사를 종료한다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4.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매치가 된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뷰를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호출한다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여기서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뷰는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함수 또는 클래스의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메소드이다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호출 시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HttpRequest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객체와 매칭할 때 추출된 단어들을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뷰에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인자로 넘겨준다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5.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리스트 끝까지 검사했는데도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매칭에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실패하면 에러를 처리하는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뷰를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호출한다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= patterns('',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# Examples: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(r'^$',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mysite.views.home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name='home'),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r'^blog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/', include('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blog.urls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')),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mysite.views.hello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', name='home'),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r'^polls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/$',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polls.views.index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r'^polls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/(?P&lt;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&gt;\d+)/$',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polls.views.detail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r'^polls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/(?P&lt;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&gt;\d+)/results/$',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polls.views.results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r'^polls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/(?P&lt;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poll_id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&gt;\d+)/vote/$',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polls.views.vote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r'^admin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/', include(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)),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View - </a:t>
            </a:r>
            <a:r>
              <a:rPr lang="ko-KR" altLang="en-US" sz="1600" b="1" kern="0" dirty="0" err="1">
                <a:latin typeface="맑은 고딕" pitchFamily="50" charset="-127"/>
                <a:ea typeface="맑은 고딕" pitchFamily="50" charset="-127"/>
              </a:rPr>
              <a:t>로직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설계</a:t>
            </a:r>
            <a:endParaRPr lang="ko-KR" altLang="en-US" sz="1600" b="1" kern="0" dirty="0"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뷰는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웹 요청을 받아서 데이터베이스 접속 등 해당 애플리케이션의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로직에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맞는 처리를 하고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그 결과 데이터를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로 변환하기 위하여 템플릿 처리를 한 후에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최종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로 된 응답 데이터를 웹 클라이언트로 반환하는 역할을 한다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장고에서의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뷰는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함수 또는 클래스의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메소드로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작성되며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웹 요청을 받고 응답을 반환해준다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뷰는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보통 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파일에 작성하지만 다른 파일에 작성해도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무방하다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Template - 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설계</a:t>
            </a:r>
            <a:endParaRPr lang="ko-KR" altLang="en-US" sz="1600" b="1" kern="0" dirty="0"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장고는 자체 템플릿 시스템을 갖고 있기 때문에 디자이너도 쉽게 이해할 수 있는 문법을 제공하고 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장고에서 제공하는 템플릿은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코드를 직접 사용할 수 있기 때문에 강력하고 확장하기 쉬운 구조이다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템플릿 파일은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확장자를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가지며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장고의 템플릿 시스템 문법에 맞게 작성한다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 때 템플릿 파일은 정의된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디렉토리에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위치시켜야한다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장고에서 템플릿 파일을 찾을 때는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TEMPLATE_DIRS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INSTALLED_APPS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에서 지정된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디렉토리를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검색하는데 이 항목들은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settings.py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파일에 정의되어 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ko-KR" altLang="en-US" sz="16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3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493254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root@localhost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~]#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rpm -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grep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^python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python-libs-2.6.6-36.el6.x86_64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python-iniparse-0.3.1-2.1.el6.noarch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python-pycurl-7.19.0-8.el6.x86_64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python-2.6.6-36.el6.x86_64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python-urlgrabber-3.9.1-8.el6.noarch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exampleapp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python -V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Python 2.7.5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exampleapp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yum install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python-pip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exampleapp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/]# </a:t>
            </a: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mkdir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webapp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/]#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cd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webapp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webapp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django-admin.py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startproject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webapp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find . -type f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./mysite/manage.py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./mysite/mysite/settings.py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./mysite/mysite/wsgi.py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./mysite/mysite/__init__.py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./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mysite/mysite/urls.py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076478" y="1206153"/>
            <a:ext cx="49325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kern="0" dirty="0" smtClean="0">
                <a:latin typeface="맑은 고딕" pitchFamily="50" charset="-127"/>
                <a:ea typeface="맑은 고딕" pitchFamily="50" charset="-127"/>
              </a:rPr>
              <a:t>소스 </a:t>
            </a:r>
            <a:r>
              <a:rPr lang="ko-KR" altLang="en-US" sz="1000" b="1" kern="0" dirty="0" err="1" smtClean="0"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000" b="1" kern="0" dirty="0" smtClean="0">
                <a:latin typeface="맑은 고딕" pitchFamily="50" charset="-127"/>
                <a:ea typeface="맑은 고딕" pitchFamily="50" charset="-127"/>
              </a:rPr>
              <a:t> 정보</a:t>
            </a:r>
            <a:endParaRPr lang="en-US" altLang="ko-KR" sz="10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python -c "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sys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sys.path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sys.path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[1:]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import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print(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.__path__)"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['/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/lib64/python2.7/site-packages/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']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]# cd /</a:t>
            </a:r>
            <a:r>
              <a:rPr lang="en-US" altLang="ko-KR" sz="1000" b="1" kern="0" dirty="0" err="1" smtClean="0"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/lib64/python2.7/site-packages/</a:t>
            </a:r>
            <a:r>
              <a:rPr lang="en-US" altLang="ko-KR" sz="10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0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17752" r="2055" b="14113"/>
          <a:stretch/>
        </p:blipFill>
        <p:spPr bwMode="auto">
          <a:xfrm>
            <a:off x="3787461" y="2898341"/>
            <a:ext cx="636558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django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./manage.py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runserver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&amp;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[1] 23880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Performing system checks...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System check identified no issues (0 silenced).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You have unapplied migrations; your app may not work properly until they are applied.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Run 'python manage.py migrate' to apply them.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March 28, 2016 - 04:20:26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version 1.9.4, using settings '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mysite.settings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Starting development server at http://127.0.0.1:8000/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Quit the server with CONTROL-C.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Not Found: /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[28/Mar/2016 04:20:56] "GET / HTTP/1.1" 200 1767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ps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ef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grep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runserver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root      23880   3012  0 00:20 pts/1    00:00:00 python ./manage.py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runserver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root      23896  23880  0 00:20 pts/1    00:00:00 /bin/python ./manage.py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runserver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netstat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anp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grep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python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0      0 127.0.0.1:8000          0.0.0.0:*               LISTEN      23896/python        </a:t>
            </a:r>
          </a:p>
        </p:txBody>
      </p:sp>
    </p:spTree>
    <p:extLst>
      <p:ext uri="{BB962C8B-B14F-4D97-AF65-F5344CB8AC3E}">
        <p14:creationId xmlns:p14="http://schemas.microsoft.com/office/powerpoint/2010/main" val="33973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1474035012</TotalTime>
  <Pages>39</Pages>
  <Words>3419</Words>
  <Application>Microsoft Office PowerPoint</Application>
  <PresentationFormat>사용자 지정</PresentationFormat>
  <Paragraphs>485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1_디자인 사용자 지정</vt:lpstr>
      <vt:lpstr>3_디자인 사용자 지정</vt:lpstr>
      <vt:lpstr>Django</vt:lpstr>
      <vt:lpstr>PowerPoint 프레젠테이션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  <vt:lpstr>1. django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6138</cp:revision>
  <cp:lastPrinted>2014-04-16T08:01:37Z</cp:lastPrinted>
  <dcterms:created xsi:type="dcterms:W3CDTF">1996-10-14T12:11:22Z</dcterms:created>
  <dcterms:modified xsi:type="dcterms:W3CDTF">2016-04-07T23:45:49Z</dcterms:modified>
</cp:coreProperties>
</file>