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4" r:id="rId1"/>
    <p:sldMasterId id="2147483679" r:id="rId2"/>
  </p:sldMasterIdLst>
  <p:notesMasterIdLst>
    <p:notesMasterId r:id="rId9"/>
  </p:notesMasterIdLst>
  <p:handoutMasterIdLst>
    <p:handoutMasterId r:id="rId10"/>
  </p:handoutMasterIdLst>
  <p:sldIdLst>
    <p:sldId id="3426" r:id="rId3"/>
    <p:sldId id="3646" r:id="rId4"/>
    <p:sldId id="3690" r:id="rId5"/>
    <p:sldId id="3691" r:id="rId6"/>
    <p:sldId id="3692" r:id="rId7"/>
    <p:sldId id="3693" r:id="rId8"/>
  </p:sldIdLst>
  <p:sldSz cx="10440988" cy="7308850"/>
  <p:notesSz cx="6807200" cy="9939338"/>
  <p:kinsoku lang="ko-KR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5pPr>
    <a:lvl6pPr marL="2286000" algn="l" defTabSz="914400" rtl="0" eaLnBrk="1" latinLnBrk="1" hangingPunct="1"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6pPr>
    <a:lvl7pPr marL="2743200" algn="l" defTabSz="914400" rtl="0" eaLnBrk="1" latinLnBrk="1" hangingPunct="1"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7pPr>
    <a:lvl8pPr marL="3200400" algn="l" defTabSz="914400" rtl="0" eaLnBrk="1" latinLnBrk="1" hangingPunct="1"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8pPr>
    <a:lvl9pPr marL="3657600" algn="l" defTabSz="914400" rtl="0" eaLnBrk="1" latinLnBrk="1" hangingPunct="1"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9724E39-A602-4F68-9D58-B1E30C6B6FDD}">
          <p14:sldIdLst>
            <p14:sldId id="3426"/>
            <p14:sldId id="3646"/>
            <p14:sldId id="3690"/>
            <p14:sldId id="3691"/>
            <p14:sldId id="3692"/>
            <p14:sldId id="369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E9E8F0"/>
    <a:srgbClr val="6666FF"/>
    <a:srgbClr val="6BFA32"/>
    <a:srgbClr val="B03C76"/>
    <a:srgbClr val="FF99CC"/>
    <a:srgbClr val="B7B7FF"/>
    <a:srgbClr val="7D2B54"/>
    <a:srgbClr val="DDDDDD"/>
    <a:srgbClr val="CED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36" autoAdjust="0"/>
    <p:restoredTop sz="98698" autoAdjust="0"/>
  </p:normalViewPr>
  <p:slideViewPr>
    <p:cSldViewPr showGuides="1">
      <p:cViewPr varScale="1">
        <p:scale>
          <a:sx n="86" d="100"/>
          <a:sy n="86" d="100"/>
        </p:scale>
        <p:origin x="-78" y="-492"/>
      </p:cViewPr>
      <p:guideLst>
        <p:guide orient="horz" pos="4593"/>
        <p:guide pos="6277"/>
        <p:guide pos="300"/>
        <p:guide pos="3288"/>
        <p:guide pos="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432"/>
    </p:cViewPr>
  </p:sorterViewPr>
  <p:notesViewPr>
    <p:cSldViewPr showGuides="1">
      <p:cViewPr varScale="1">
        <p:scale>
          <a:sx n="73" d="100"/>
          <a:sy n="73" d="100"/>
        </p:scale>
        <p:origin x="-1998" y="-96"/>
      </p:cViewPr>
      <p:guideLst>
        <p:guide orient="horz" pos="3132"/>
        <p:guide pos="214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7699226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1525" y="639763"/>
            <a:ext cx="5299075" cy="370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sz="quarter" idx="3"/>
          </p:nvPr>
        </p:nvSpPr>
        <p:spPr bwMode="auto">
          <a:xfrm>
            <a:off x="679763" y="4721106"/>
            <a:ext cx="5447675" cy="447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27" tIns="45914" rIns="91827" bIns="45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635530594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3" descr="2-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440988" cy="730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776288" y="657225"/>
            <a:ext cx="1090612" cy="422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9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90663" y="2286000"/>
            <a:ext cx="7473950" cy="838200"/>
          </a:xfrm>
        </p:spPr>
        <p:txBody>
          <a:bodyPr/>
          <a:lstStyle>
            <a:lvl1pPr>
              <a:defRPr sz="4200" smtClean="0"/>
            </a:lvl1pPr>
          </a:lstStyle>
          <a:p>
            <a:endParaRPr lang="en-US" altLang="ko-KR" smtClean="0"/>
          </a:p>
        </p:txBody>
      </p:sp>
      <p:sp>
        <p:nvSpPr>
          <p:cNvPr id="2976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90663" y="3195638"/>
            <a:ext cx="7473950" cy="576262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 b="1" smtClean="0"/>
            </a:lvl1pPr>
          </a:lstStyle>
          <a:p>
            <a:endParaRPr lang="ko-KR" altLang="en-US" smtClean="0"/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marR="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+mj-lt"/>
              <a:buAutoNum type="arabicPeriod"/>
              <a:tabLst/>
              <a:defRPr b="1">
                <a:latin typeface="+mn-ea"/>
                <a:ea typeface="+mn-ea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4"/>
            <a:endParaRPr lang="en-US" altLang="ko-KR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8312150" y="231775"/>
            <a:ext cx="1827213" cy="382588"/>
          </a:xfrm>
          <a:prstGeom prst="rect">
            <a:avLst/>
          </a:prstGeom>
          <a:solidFill>
            <a:srgbClr val="E30F32"/>
          </a:solidFill>
        </p:spPr>
        <p:txBody>
          <a:bodyPr lIns="0" tIns="0" rIns="0" bIns="0"/>
          <a:lstStyle/>
          <a:p>
            <a:pPr>
              <a:defRPr/>
            </a:pP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528743" y="1008351"/>
            <a:ext cx="9396890" cy="727501"/>
          </a:xfrm>
        </p:spPr>
        <p:txBody>
          <a:bodyPr/>
          <a:lstStyle/>
          <a:p>
            <a:pPr lvl="0"/>
            <a:endParaRPr lang="ko-KR" altLang="en-U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7" descr="2-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440988" cy="730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61" t="5249" r="2161" b="5249"/>
          <a:stretch>
            <a:fillRect/>
          </a:stretch>
        </p:blipFill>
        <p:spPr bwMode="gray">
          <a:xfrm>
            <a:off x="755650" y="657225"/>
            <a:ext cx="1119188" cy="4302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89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89075" y="2284413"/>
            <a:ext cx="7473950" cy="838200"/>
          </a:xfrm>
        </p:spPr>
        <p:txBody>
          <a:bodyPr/>
          <a:lstStyle>
            <a:lvl1pPr>
              <a:defRPr sz="4200" smtClean="0"/>
            </a:lvl1pPr>
          </a:lstStyle>
          <a:p>
            <a:r>
              <a:rPr lang="ko-KR" altLang="en-US" smtClean="0"/>
              <a:t> </a:t>
            </a:r>
          </a:p>
        </p:txBody>
      </p:sp>
      <p:sp>
        <p:nvSpPr>
          <p:cNvPr id="3896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9075" y="3195638"/>
            <a:ext cx="7473950" cy="576262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 smtClean="0"/>
            </a:lvl1pPr>
          </a:lstStyle>
          <a:p>
            <a:endParaRPr lang="ko-KR" altLang="en-US" smtClean="0"/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marR="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+mj-lt"/>
              <a:buAutoNum type="arabicPeriod"/>
              <a:tabLst/>
              <a:defRPr b="1"/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55" descr="1-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10440988" cy="730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8638" y="244475"/>
            <a:ext cx="93567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Header Ling (Korean-</a:t>
            </a:r>
            <a:r>
              <a:rPr lang="ko-KR" altLang="en-US" smtClean="0"/>
              <a:t>맑은고딕</a:t>
            </a:r>
            <a:r>
              <a:rPr lang="en-US" altLang="ko-KR" smtClean="0"/>
              <a:t>, English-Arial font17) 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8638" y="909638"/>
            <a:ext cx="9356725" cy="575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넷째수준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02800" y="6878638"/>
            <a:ext cx="766763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fld id="{D779707D-6BB7-4C8F-A0D6-4B750CF8354A}" type="slidenum">
              <a:rPr lang="ko-KR" altLang="en-US" sz="900" b="1">
                <a:latin typeface="맑은 고딕" pitchFamily="50" charset="-127"/>
                <a:ea typeface="맑은 고딕" pitchFamily="50" charset="-127"/>
              </a:rPr>
              <a:pPr algn="l">
                <a:defRPr/>
              </a:pPr>
              <a:t>‹#›</a:t>
            </a:fld>
            <a:endParaRPr lang="en-US" altLang="ko-KR" sz="900" b="1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29" r:id="rId2"/>
    <p:sldLayoutId id="2147484330" r:id="rId3"/>
    <p:sldLayoutId id="2147484331" r:id="rId4"/>
    <p:sldLayoutId id="2147484332" r:id="rId5"/>
    <p:sldLayoutId id="2147484339" r:id="rId6"/>
  </p:sldLayoutIdLst>
  <p:hf hdr="0" ftr="0"/>
  <p:txStyles>
    <p:titleStyle>
      <a:lvl1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rgbClr val="000000"/>
          </a:solidFill>
          <a:latin typeface="Arial" charset="0"/>
          <a:ea typeface="+mj-ea"/>
          <a:cs typeface="+mj-cs"/>
        </a:defRPr>
      </a:lvl1pPr>
      <a:lvl2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rgbClr val="000000"/>
          </a:solidFill>
          <a:latin typeface="Arial" charset="0"/>
          <a:ea typeface="맑은 고딕" pitchFamily="50" charset="-127"/>
        </a:defRPr>
      </a:lvl2pPr>
      <a:lvl3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rgbClr val="000000"/>
          </a:solidFill>
          <a:latin typeface="Arial" charset="0"/>
          <a:ea typeface="맑은 고딕" pitchFamily="50" charset="-127"/>
        </a:defRPr>
      </a:lvl3pPr>
      <a:lvl4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rgbClr val="000000"/>
          </a:solidFill>
          <a:latin typeface="Arial" charset="0"/>
          <a:ea typeface="맑은 고딕" pitchFamily="50" charset="-127"/>
        </a:defRPr>
      </a:lvl4pPr>
      <a:lvl5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rgbClr val="000000"/>
          </a:solidFill>
          <a:latin typeface="Arial" charset="0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9pPr>
    </p:titleStyle>
    <p:bodyStyle>
      <a:lvl1pPr marL="187325" indent="-187325" algn="l" defTabSz="952500" rtl="0" eaLnBrk="0" fontAlgn="base" latinLnBrk="1" hangingPunct="0">
        <a:spcBef>
          <a:spcPct val="20000"/>
        </a:spcBef>
        <a:spcAft>
          <a:spcPct val="0"/>
        </a:spcAft>
        <a:buSzPct val="70000"/>
        <a:buFont typeface="Wingdings" pitchFamily="2" charset="2"/>
        <a:buChar char="l"/>
        <a:defRPr kumimoji="1" sz="1200">
          <a:solidFill>
            <a:schemeClr val="tx1"/>
          </a:solidFill>
          <a:latin typeface="맑은 고딕" pitchFamily="50" charset="-127"/>
          <a:ea typeface="+mn-ea"/>
          <a:cs typeface="+mn-cs"/>
        </a:defRPr>
      </a:lvl1pPr>
      <a:lvl2pPr marL="461963" indent="-88900" algn="l" defTabSz="952500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맑은 고딕" pitchFamily="50" charset="-127"/>
          <a:ea typeface="+mn-ea"/>
        </a:defRPr>
      </a:lvl2pPr>
      <a:lvl3pPr marL="844550" indent="-98425" algn="l" defTabSz="952500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맑은 고딕" pitchFamily="50" charset="-127"/>
          <a:ea typeface="+mn-ea"/>
        </a:defRPr>
      </a:lvl3pPr>
      <a:lvl4pPr marL="1306513" indent="-187325" algn="l" defTabSz="952500" rtl="0" eaLnBrk="0" fontAlgn="base" latinLnBrk="1" hangingPunct="0">
        <a:spcBef>
          <a:spcPct val="20000"/>
        </a:spcBef>
        <a:spcAft>
          <a:spcPct val="0"/>
        </a:spcAft>
        <a:buFont typeface="Optima" pitchFamily="2" charset="2"/>
        <a:buChar char=""/>
        <a:defRPr kumimoji="1" sz="1200">
          <a:solidFill>
            <a:schemeClr val="tx1"/>
          </a:solidFill>
          <a:latin typeface="맑은 고딕" pitchFamily="50" charset="-127"/>
          <a:ea typeface="+mn-ea"/>
        </a:defRPr>
      </a:lvl4pPr>
      <a:lvl5pPr marL="2143125" indent="-238125" algn="l" defTabSz="952500" rtl="0" eaLnBrk="0" fontAlgn="base" latinLnBrk="1" hangingPunct="0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18" descr="1-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10440988" cy="730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34214" name="Rectangle 6"/>
          <p:cNvSpPr>
            <a:spLocks noChangeArrowheads="1"/>
          </p:cNvSpPr>
          <p:nvPr/>
        </p:nvSpPr>
        <p:spPr bwMode="ltGray">
          <a:xfrm>
            <a:off x="5072063" y="6954838"/>
            <a:ext cx="3000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6318" tIns="56318" rIns="56318" bIns="56318" anchor="ctr"/>
          <a:lstStyle/>
          <a:p>
            <a:pPr defTabSz="954088" eaLnBrk="0" latinLnBrk="0" hangingPunct="0">
              <a:defRPr/>
            </a:pPr>
            <a:endParaRPr kumimoji="0" lang="en-GB" altLang="ko-KR" sz="1200" b="1">
              <a:solidFill>
                <a:srgbClr val="3333CC"/>
              </a:solidFill>
              <a:latin typeface="Optima" pitchFamily="2" charset="2"/>
              <a:ea typeface="가는각진제목체" pitchFamily="18" charset="-127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8638" y="244475"/>
            <a:ext cx="93567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Header Ling (Korean-</a:t>
            </a:r>
            <a:r>
              <a:rPr lang="ko-KR" altLang="en-US" smtClean="0"/>
              <a:t>맑은고딕</a:t>
            </a:r>
            <a:r>
              <a:rPr lang="en-US" altLang="ko-KR" smtClean="0"/>
              <a:t>, English-Arial font17)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2925" y="917575"/>
            <a:ext cx="9356725" cy="575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넷째수준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02800" y="6878638"/>
            <a:ext cx="766763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fld id="{EABB69BB-C40E-433D-BF15-62F6E2354879}" type="slidenum">
              <a:rPr lang="ko-KR" altLang="en-US" sz="9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pPr algn="l">
                <a:defRPr/>
              </a:pPr>
              <a:t>‹#›</a:t>
            </a:fld>
            <a:endParaRPr lang="en-US" altLang="ko-KR" sz="900" b="1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40" r:id="rId1"/>
    <p:sldLayoutId id="2147484334" r:id="rId2"/>
    <p:sldLayoutId id="2147484335" r:id="rId3"/>
    <p:sldLayoutId id="2147484336" r:id="rId4"/>
    <p:sldLayoutId id="2147484337" r:id="rId5"/>
  </p:sldLayoutIdLst>
  <p:hf hdr="0" ftr="0"/>
  <p:txStyles>
    <p:titleStyle>
      <a:lvl1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chemeClr val="bg1"/>
          </a:solidFill>
          <a:latin typeface="Arial" charset="0"/>
          <a:ea typeface="+mj-ea"/>
          <a:cs typeface="+mj-cs"/>
        </a:defRPr>
      </a:lvl1pPr>
      <a:lvl2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chemeClr val="bg1"/>
          </a:solidFill>
          <a:latin typeface="Arial" charset="0"/>
          <a:ea typeface="맑은 고딕" pitchFamily="50" charset="-127"/>
        </a:defRPr>
      </a:lvl2pPr>
      <a:lvl3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chemeClr val="bg1"/>
          </a:solidFill>
          <a:latin typeface="Arial" charset="0"/>
          <a:ea typeface="맑은 고딕" pitchFamily="50" charset="-127"/>
        </a:defRPr>
      </a:lvl3pPr>
      <a:lvl4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chemeClr val="bg1"/>
          </a:solidFill>
          <a:latin typeface="Arial" charset="0"/>
          <a:ea typeface="맑은 고딕" pitchFamily="50" charset="-127"/>
        </a:defRPr>
      </a:lvl4pPr>
      <a:lvl5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chemeClr val="bg1"/>
          </a:solidFill>
          <a:latin typeface="Arial" charset="0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9pPr>
    </p:titleStyle>
    <p:bodyStyle>
      <a:lvl1pPr marL="187325" indent="-187325" algn="l" defTabSz="952500" rtl="0" eaLnBrk="0" fontAlgn="base" latinLnBrk="1" hangingPunct="0">
        <a:spcBef>
          <a:spcPct val="20000"/>
        </a:spcBef>
        <a:spcAft>
          <a:spcPct val="0"/>
        </a:spcAft>
        <a:buSzPct val="70000"/>
        <a:buFont typeface="Wingdings" pitchFamily="2" charset="2"/>
        <a:buChar char="l"/>
        <a:defRPr kumimoji="1" sz="1200">
          <a:solidFill>
            <a:schemeClr val="bg1"/>
          </a:solidFill>
          <a:latin typeface="+mn-lt"/>
          <a:ea typeface="+mn-ea"/>
          <a:cs typeface="+mn-cs"/>
        </a:defRPr>
      </a:lvl1pPr>
      <a:lvl2pPr marL="461963" indent="-88900" algn="l" defTabSz="952500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bg1"/>
          </a:solidFill>
          <a:latin typeface="+mn-lt"/>
          <a:ea typeface="+mn-ea"/>
        </a:defRPr>
      </a:lvl2pPr>
      <a:lvl3pPr marL="844550" indent="-98425" algn="l" defTabSz="952500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200">
          <a:solidFill>
            <a:schemeClr val="bg1"/>
          </a:solidFill>
          <a:latin typeface="+mn-lt"/>
          <a:ea typeface="+mn-ea"/>
        </a:defRPr>
      </a:lvl3pPr>
      <a:lvl4pPr marL="1306513" indent="-187325" algn="l" defTabSz="952500" rtl="0" eaLnBrk="0" fontAlgn="base" latinLnBrk="1" hangingPunct="0">
        <a:spcBef>
          <a:spcPct val="20000"/>
        </a:spcBef>
        <a:spcAft>
          <a:spcPct val="0"/>
        </a:spcAft>
        <a:buFont typeface="Optima" pitchFamily="2" charset="2"/>
        <a:buChar char=""/>
        <a:defRPr kumimoji="1" sz="1200">
          <a:solidFill>
            <a:schemeClr val="bg1"/>
          </a:solidFill>
          <a:latin typeface="+mn-lt"/>
          <a:ea typeface="+mn-ea"/>
        </a:defRPr>
      </a:lvl4pPr>
      <a:lvl5pPr marL="2143125" indent="-238125" algn="l" defTabSz="952500" rtl="0" eaLnBrk="0" fontAlgn="base" latinLnBrk="1" hangingPunct="0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990" y="2250269"/>
            <a:ext cx="9145016" cy="1188132"/>
          </a:xfrm>
        </p:spPr>
        <p:txBody>
          <a:bodyPr/>
          <a:lstStyle/>
          <a:p>
            <a:pPr algn="ctr"/>
            <a:r>
              <a:rPr lang="en-US" altLang="ko-KR" sz="6000" dirty="0" smtClean="0">
                <a:latin typeface="+mn-ea"/>
                <a:ea typeface="+mn-ea"/>
              </a:rPr>
              <a:t>MHA</a:t>
            </a:r>
            <a:endParaRPr lang="ko-KR" altLang="en-US" sz="6000" dirty="0"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68266" y="4914565"/>
            <a:ext cx="3888432" cy="576262"/>
          </a:xfrm>
        </p:spPr>
        <p:txBody>
          <a:bodyPr/>
          <a:lstStyle/>
          <a:p>
            <a:pPr algn="ctr"/>
            <a:r>
              <a:rPr lang="ko-KR" altLang="en-US" sz="2400" dirty="0" smtClean="0">
                <a:latin typeface="+mn-ea"/>
              </a:rPr>
              <a:t>보라매</a:t>
            </a:r>
            <a:r>
              <a:rPr lang="en-US" altLang="ko-KR" sz="2400" dirty="0" smtClean="0">
                <a:latin typeface="+mn-ea"/>
              </a:rPr>
              <a:t>NOC – </a:t>
            </a:r>
            <a:r>
              <a:rPr lang="ko-KR" altLang="en-US" sz="2400" dirty="0" smtClean="0">
                <a:latin typeface="+mn-ea"/>
              </a:rPr>
              <a:t>가상화</a:t>
            </a:r>
            <a:r>
              <a:rPr lang="en-US" altLang="ko-KR" sz="2400" dirty="0" smtClean="0">
                <a:latin typeface="+mn-ea"/>
              </a:rPr>
              <a:t>WG</a:t>
            </a:r>
            <a:endParaRPr lang="ko-KR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1717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auto">
          <a:xfrm>
            <a:off x="828006" y="954125"/>
            <a:ext cx="8172908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 algn="l" eaLnBrk="0" hangingPunct="0">
              <a:lnSpc>
                <a:spcPct val="200000"/>
              </a:lnSpc>
              <a:spcBef>
                <a:spcPct val="20000"/>
              </a:spcBef>
              <a:buSzPct val="70000"/>
              <a:buAutoNum type="arabicPeriod"/>
            </a:pPr>
            <a:r>
              <a:rPr lang="en-US" altLang="ko-KR" sz="2000" b="1" dirty="0" smtClean="0">
                <a:latin typeface="+mn-ea"/>
                <a:ea typeface="+mn-ea"/>
              </a:rPr>
              <a:t>salt</a:t>
            </a:r>
            <a:r>
              <a:rPr lang="ko-KR" altLang="en-US" sz="2000" b="1" dirty="0" smtClean="0">
                <a:latin typeface="+mn-ea"/>
                <a:ea typeface="+mn-ea"/>
              </a:rPr>
              <a:t>구조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 algn="l" eaLnBrk="0" hangingPunct="0">
              <a:lnSpc>
                <a:spcPct val="200000"/>
              </a:lnSpc>
              <a:spcBef>
                <a:spcPct val="20000"/>
              </a:spcBef>
              <a:buSzPct val="70000"/>
              <a:buAutoNum type="arabicPeriod"/>
            </a:pPr>
            <a:r>
              <a:rPr lang="en-US" altLang="ko-KR" sz="2000" b="1" dirty="0" smtClean="0">
                <a:latin typeface="+mn-ea"/>
                <a:ea typeface="+mn-ea"/>
              </a:rPr>
              <a:t>salt-</a:t>
            </a:r>
            <a:r>
              <a:rPr lang="en-US" altLang="ko-KR" sz="2000" b="1" dirty="0" err="1" smtClean="0">
                <a:latin typeface="+mn-ea"/>
                <a:ea typeface="+mn-ea"/>
              </a:rPr>
              <a:t>ssh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 algn="l" eaLnBrk="0" hangingPunct="0">
              <a:lnSpc>
                <a:spcPct val="200000"/>
              </a:lnSpc>
              <a:spcBef>
                <a:spcPct val="20000"/>
              </a:spcBef>
              <a:buSzPct val="70000"/>
              <a:buAutoNum type="arabicPeriod"/>
            </a:pPr>
            <a:r>
              <a:rPr lang="en-US" altLang="ko-KR" sz="2000" b="1" smtClean="0">
                <a:latin typeface="+mn-ea"/>
                <a:ea typeface="+mn-ea"/>
              </a:rPr>
              <a:t>influxdb 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 bwMode="auto">
          <a:xfrm>
            <a:off x="571428" y="234045"/>
            <a:ext cx="6976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marR="0" indent="-1793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</a:pPr>
            <a:r>
              <a:rPr kumimoji="1" lang="ko-KR" altLang="en-US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목차</a:t>
            </a:r>
            <a:endParaRPr kumimoji="1" lang="ko-KR" alt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9786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smtClean="0">
                <a:latin typeface="+mn-ea"/>
                <a:ea typeface="+mn-ea"/>
              </a:rPr>
              <a:t>MHA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793088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1800" b="1" dirty="0" smtClean="0"/>
              <a:t>1. </a:t>
            </a:r>
            <a:r>
              <a:rPr lang="en-US" altLang="ko-KR" sz="1800" b="1" dirty="0" smtClean="0"/>
              <a:t>MHA CONFIG (/</a:t>
            </a:r>
            <a:r>
              <a:rPr lang="en-US" altLang="ko-KR" sz="1800" b="1" dirty="0" err="1" smtClean="0"/>
              <a:t>etc</a:t>
            </a:r>
            <a:r>
              <a:rPr lang="en-US" altLang="ko-KR" sz="1800" b="1" dirty="0" smtClean="0"/>
              <a:t>/</a:t>
            </a:r>
            <a:r>
              <a:rPr lang="en-US" altLang="ko-KR" sz="1800" b="1" dirty="0" err="1" smtClean="0"/>
              <a:t>init.d</a:t>
            </a:r>
            <a:r>
              <a:rPr lang="en-US" altLang="ko-KR" sz="1800" b="1" dirty="0" smtClean="0"/>
              <a:t>/</a:t>
            </a:r>
            <a:r>
              <a:rPr lang="en-US" altLang="ko-KR" sz="1800" b="1" dirty="0" err="1" smtClean="0"/>
              <a:t>mysqld</a:t>
            </a:r>
            <a:r>
              <a:rPr lang="en-US" altLang="ko-KR" sz="1800" b="1" dirty="0" smtClean="0"/>
              <a:t>)</a:t>
            </a:r>
            <a:endParaRPr lang="en-US" altLang="ko-KR" sz="1800" b="1" dirty="0"/>
          </a:p>
          <a:p>
            <a:pPr algn="l"/>
            <a:endParaRPr lang="en-US" altLang="ko-KR" sz="1600" dirty="0" smtClean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613378"/>
              </p:ext>
            </p:extLst>
          </p:nvPr>
        </p:nvGraphicFramePr>
        <p:xfrm>
          <a:off x="647986" y="1350169"/>
          <a:ext cx="8820979" cy="3936819"/>
        </p:xfrm>
        <a:graphic>
          <a:graphicData uri="http://schemas.openxmlformats.org/drawingml/2006/table">
            <a:tbl>
              <a:tblPr/>
              <a:tblGrid>
                <a:gridCol w="1152128"/>
                <a:gridCol w="3360373"/>
                <a:gridCol w="4308478"/>
              </a:tblGrid>
              <a:tr h="328068">
                <a:tc>
                  <a:txBody>
                    <a:bodyPr/>
                    <a:lstStyle/>
                    <a:p>
                      <a:endParaRPr lang="ko-KR" altLang="en-US" sz="14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64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64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64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64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</a:rPr>
                        <a:t>Node1 (Master)</a:t>
                      </a:r>
                      <a:endParaRPr lang="en-US" sz="140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64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64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64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64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</a:rPr>
                        <a:t>Node2 (Slave)</a:t>
                      </a:r>
                      <a:endParaRPr lang="en-US" sz="14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64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64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64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64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</a:tr>
              <a:tr h="3608751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/</a:t>
                      </a:r>
                      <a:r>
                        <a:rPr lang="en-US" sz="1400" dirty="0" err="1">
                          <a:effectLst/>
                        </a:rPr>
                        <a:t>etc</a:t>
                      </a:r>
                      <a:r>
                        <a:rPr lang="en-US" sz="1400" dirty="0">
                          <a:effectLst/>
                        </a:rPr>
                        <a:t>/</a:t>
                      </a:r>
                      <a:r>
                        <a:rPr lang="en-US" sz="1400" dirty="0" err="1">
                          <a:effectLst/>
                        </a:rPr>
                        <a:t>init.d</a:t>
                      </a:r>
                      <a:r>
                        <a:rPr lang="en-US" sz="1400" dirty="0">
                          <a:effectLst/>
                        </a:rPr>
                        <a:t>/</a:t>
                      </a:r>
                      <a:r>
                        <a:rPr lang="en-US" sz="1400" dirty="0" err="1">
                          <a:effectLst/>
                        </a:rPr>
                        <a:t>mysqld</a:t>
                      </a:r>
                      <a:endParaRPr lang="en-US" sz="14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64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64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64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64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effectLst/>
                      </a:endParaRPr>
                    </a:p>
                    <a:p>
                      <a:r>
                        <a:rPr lang="en-US" sz="1400" dirty="0">
                          <a:effectLst/>
                        </a:rPr>
                        <a:t># If you change base </a:t>
                      </a:r>
                      <a:r>
                        <a:rPr lang="en-US" sz="1400" dirty="0" err="1">
                          <a:effectLst/>
                        </a:rPr>
                        <a:t>dir</a:t>
                      </a:r>
                      <a:r>
                        <a:rPr lang="en-US" sz="1400" dirty="0">
                          <a:effectLst/>
                        </a:rPr>
                        <a:t>, you must also change </a:t>
                      </a:r>
                      <a:r>
                        <a:rPr lang="en-US" sz="1400" dirty="0" err="1">
                          <a:effectLst/>
                        </a:rPr>
                        <a:t>datadir</a:t>
                      </a:r>
                      <a:r>
                        <a:rPr lang="en-US" sz="1400" dirty="0">
                          <a:effectLst/>
                        </a:rPr>
                        <a:t>. These may get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# overwritten by settings in the MySQL configuration files.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/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 err="1">
                          <a:solidFill>
                            <a:srgbClr val="FF0000"/>
                          </a:solidFill>
                          <a:effectLst/>
                        </a:rPr>
                        <a:t>basedir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  <a:t>=/</a:t>
                      </a:r>
                      <a:r>
                        <a:rPr lang="en-US" sz="1400" dirty="0" err="1">
                          <a:solidFill>
                            <a:srgbClr val="FF0000"/>
                          </a:solidFill>
                          <a:effectLst/>
                        </a:rPr>
                        <a:t>mariadb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  <a:t>/</a:t>
                      </a:r>
                      <a:r>
                        <a:rPr lang="en-US" sz="1400" dirty="0" err="1">
                          <a:solidFill>
                            <a:srgbClr val="FF0000"/>
                          </a:solidFill>
                          <a:effectLst/>
                        </a:rPr>
                        <a:t>mysql</a:t>
                      </a:r>
                      <a:r>
                        <a:rPr lang="en-US" sz="1400" dirty="0">
                          <a:effectLst/>
                        </a:rPr>
                        <a:t/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 err="1">
                          <a:solidFill>
                            <a:srgbClr val="FF0000"/>
                          </a:solidFill>
                          <a:effectLst/>
                        </a:rPr>
                        <a:t>datadir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  <a:t>=/</a:t>
                      </a:r>
                      <a:r>
                        <a:rPr lang="en-US" sz="1400" dirty="0" err="1">
                          <a:solidFill>
                            <a:srgbClr val="FF0000"/>
                          </a:solidFill>
                          <a:effectLst/>
                        </a:rPr>
                        <a:t>mariadb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  <a:t>/</a:t>
                      </a:r>
                      <a:r>
                        <a:rPr lang="en-US" sz="1400" dirty="0" err="1">
                          <a:solidFill>
                            <a:srgbClr val="FF0000"/>
                          </a:solidFill>
                          <a:effectLst/>
                        </a:rPr>
                        <a:t>datal</a:t>
                      </a:r>
                      <a:endParaRPr lang="en-US" sz="1400" dirty="0">
                        <a:effectLst/>
                      </a:endParaRPr>
                    </a:p>
                    <a:p>
                      <a:r>
                        <a:rPr lang="en-US" sz="1400" dirty="0">
                          <a:effectLst/>
                        </a:rPr>
                        <a:t>...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64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64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64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64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# </a:t>
                      </a:r>
                      <a:r>
                        <a:rPr lang="en-US" sz="1400" dirty="0">
                          <a:effectLst/>
                        </a:rPr>
                        <a:t>If you change base </a:t>
                      </a:r>
                      <a:r>
                        <a:rPr lang="en-US" sz="1400" dirty="0" err="1">
                          <a:effectLst/>
                        </a:rPr>
                        <a:t>dir</a:t>
                      </a:r>
                      <a:r>
                        <a:rPr lang="en-US" sz="1400" dirty="0">
                          <a:effectLst/>
                        </a:rPr>
                        <a:t>, you must also change </a:t>
                      </a:r>
                      <a:r>
                        <a:rPr lang="en-US" sz="1400" dirty="0" err="1">
                          <a:effectLst/>
                        </a:rPr>
                        <a:t>datadir</a:t>
                      </a:r>
                      <a:r>
                        <a:rPr lang="en-US" sz="1400" dirty="0">
                          <a:effectLst/>
                        </a:rPr>
                        <a:t>. These may get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# overwritten by settings in the MySQL configuration files.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/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 err="1">
                          <a:solidFill>
                            <a:srgbClr val="FF0000"/>
                          </a:solidFill>
                          <a:effectLst/>
                        </a:rPr>
                        <a:t>basedir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  <a:t>=/</a:t>
                      </a:r>
                      <a:r>
                        <a:rPr lang="en-US" sz="1400" dirty="0" err="1">
                          <a:solidFill>
                            <a:srgbClr val="FF0000"/>
                          </a:solidFill>
                          <a:effectLst/>
                        </a:rPr>
                        <a:t>mariadb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  <a:t>/</a:t>
                      </a:r>
                      <a:r>
                        <a:rPr lang="en-US" sz="1400" dirty="0" err="1">
                          <a:solidFill>
                            <a:srgbClr val="FF0000"/>
                          </a:solidFill>
                          <a:effectLst/>
                        </a:rPr>
                        <a:t>mysql</a:t>
                      </a:r>
                      <a:r>
                        <a:rPr lang="en-US" sz="1400" dirty="0">
                          <a:effectLst/>
                        </a:rPr>
                        <a:t/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 err="1">
                          <a:solidFill>
                            <a:srgbClr val="FF0000"/>
                          </a:solidFill>
                          <a:effectLst/>
                        </a:rPr>
                        <a:t>datadir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  <a:t>=/</a:t>
                      </a:r>
                      <a:r>
                        <a:rPr lang="en-US" sz="1400" dirty="0" err="1">
                          <a:solidFill>
                            <a:srgbClr val="FF0000"/>
                          </a:solidFill>
                          <a:effectLst/>
                        </a:rPr>
                        <a:t>mariadb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  <a:t>/</a:t>
                      </a:r>
                      <a:r>
                        <a:rPr lang="en-US" sz="1400" dirty="0" err="1">
                          <a:solidFill>
                            <a:srgbClr val="FF0000"/>
                          </a:solidFill>
                          <a:effectLst/>
                        </a:rPr>
                        <a:t>datal</a:t>
                      </a:r>
                      <a:endParaRPr lang="en-US" sz="14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64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64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64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64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117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smtClean="0">
                <a:latin typeface="+mn-ea"/>
                <a:ea typeface="+mn-ea"/>
              </a:rPr>
              <a:t>MHA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793088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1800" b="1" dirty="0" smtClean="0"/>
              <a:t>1. MHA</a:t>
            </a:r>
            <a:r>
              <a:rPr lang="ko-KR" altLang="en-US" sz="1800" b="1" dirty="0" smtClean="0"/>
              <a:t> </a:t>
            </a:r>
            <a:r>
              <a:rPr lang="en-US" altLang="ko-KR" sz="1800" b="1" dirty="0" smtClean="0"/>
              <a:t>CONFIG </a:t>
            </a:r>
            <a:r>
              <a:rPr lang="en-US" altLang="ko-KR" sz="1800" b="1" dirty="0"/>
              <a:t>(/</a:t>
            </a:r>
            <a:r>
              <a:rPr lang="en-US" altLang="ko-KR" sz="1800" b="1" dirty="0" err="1" smtClean="0"/>
              <a:t>etc</a:t>
            </a:r>
            <a:r>
              <a:rPr lang="en-US" altLang="ko-KR" sz="1800" b="1" dirty="0" smtClean="0"/>
              <a:t>/</a:t>
            </a:r>
            <a:r>
              <a:rPr lang="en-US" altLang="ko-KR" sz="1800" b="1" dirty="0" err="1" smtClean="0"/>
              <a:t>my.cnf</a:t>
            </a:r>
            <a:r>
              <a:rPr lang="en-US" altLang="ko-KR" sz="1800" b="1" dirty="0" smtClean="0"/>
              <a:t>) </a:t>
            </a:r>
            <a:endParaRPr lang="en-US" altLang="ko-KR" sz="1800" b="1" dirty="0" smtClean="0"/>
          </a:p>
          <a:p>
            <a:pPr algn="l"/>
            <a:endParaRPr lang="en-US" altLang="ko-KR" sz="1600" dirty="0" smtClean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130785"/>
              </p:ext>
            </p:extLst>
          </p:nvPr>
        </p:nvGraphicFramePr>
        <p:xfrm>
          <a:off x="647986" y="1350169"/>
          <a:ext cx="8820979" cy="11422788"/>
        </p:xfrm>
        <a:graphic>
          <a:graphicData uri="http://schemas.openxmlformats.org/drawingml/2006/table">
            <a:tbl>
              <a:tblPr/>
              <a:tblGrid>
                <a:gridCol w="1152128"/>
                <a:gridCol w="3360373"/>
                <a:gridCol w="4308478"/>
              </a:tblGrid>
              <a:tr h="328068">
                <a:tc>
                  <a:txBody>
                    <a:bodyPr/>
                    <a:lstStyle/>
                    <a:p>
                      <a:endParaRPr lang="ko-KR" altLang="en-US" sz="14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64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64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64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64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</a:rPr>
                        <a:t>Node1 (Master)</a:t>
                      </a:r>
                      <a:endParaRPr lang="en-US" sz="140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64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64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64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64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</a:rPr>
                        <a:t>Node2 (Slave)</a:t>
                      </a:r>
                      <a:endParaRPr lang="en-US" sz="14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64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64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64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64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</a:tr>
              <a:tr h="3608751">
                <a:tc>
                  <a:txBody>
                    <a:bodyPr/>
                    <a:lstStyle/>
                    <a:p>
                      <a:r>
                        <a:rPr lang="en-US" altLang="ko-KR" sz="1400" dirty="0" smtClean="0">
                          <a:effectLst/>
                        </a:rPr>
                        <a:t>/</a:t>
                      </a:r>
                      <a:r>
                        <a:rPr lang="en-US" altLang="ko-KR" sz="1400" dirty="0" err="1" smtClean="0">
                          <a:effectLst/>
                        </a:rPr>
                        <a:t>etc</a:t>
                      </a:r>
                      <a:r>
                        <a:rPr lang="en-US" altLang="ko-KR" sz="1400" dirty="0" smtClean="0">
                          <a:effectLst/>
                        </a:rPr>
                        <a:t>/</a:t>
                      </a:r>
                      <a:r>
                        <a:rPr lang="en-US" altLang="ko-KR" sz="1400" dirty="0" err="1" smtClean="0">
                          <a:effectLst/>
                        </a:rPr>
                        <a:t>my.cnf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64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64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64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64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 smtClean="0">
                          <a:effectLst/>
                        </a:rPr>
                        <a:t>[client]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>port = 3306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>socket = /</a:t>
                      </a:r>
                      <a:r>
                        <a:rPr lang="en-US" altLang="ko-KR" sz="1400" dirty="0" err="1" smtClean="0">
                          <a:effectLst/>
                        </a:rPr>
                        <a:t>tmp</a:t>
                      </a:r>
                      <a:r>
                        <a:rPr lang="en-US" altLang="ko-KR" sz="1400" dirty="0" smtClean="0">
                          <a:effectLst/>
                        </a:rPr>
                        <a:t>/</a:t>
                      </a:r>
                      <a:r>
                        <a:rPr lang="en-US" altLang="ko-KR" sz="1400" dirty="0" err="1" smtClean="0">
                          <a:effectLst/>
                        </a:rPr>
                        <a:t>mysql.sock</a:t>
                      </a:r>
                      <a:r>
                        <a:rPr lang="en-US" altLang="ko-KR" sz="1400" dirty="0" smtClean="0">
                          <a:effectLst/>
                        </a:rPr>
                        <a:t/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/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>[</a:t>
                      </a:r>
                      <a:r>
                        <a:rPr lang="en-US" altLang="ko-KR" sz="1400" dirty="0" err="1" smtClean="0">
                          <a:effectLst/>
                        </a:rPr>
                        <a:t>mysqld</a:t>
                      </a:r>
                      <a:r>
                        <a:rPr lang="en-US" altLang="ko-KR" sz="1400" dirty="0" smtClean="0">
                          <a:effectLst/>
                        </a:rPr>
                        <a:t>]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>###### General ######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effectLst/>
                        </a:rPr>
                        <a:t>user = </a:t>
                      </a:r>
                      <a:r>
                        <a:rPr lang="en-US" altLang="ko-KR" sz="1400" dirty="0" err="1" smtClean="0">
                          <a:solidFill>
                            <a:srgbClr val="FF0000"/>
                          </a:solidFill>
                          <a:effectLst/>
                        </a:rPr>
                        <a:t>mysql</a:t>
                      </a:r>
                      <a:r>
                        <a:rPr lang="en-US" altLang="ko-KR" sz="1400" dirty="0" smtClean="0">
                          <a:effectLst/>
                        </a:rPr>
                        <a:t/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>port = 3306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>socket = /</a:t>
                      </a:r>
                      <a:r>
                        <a:rPr lang="en-US" altLang="ko-KR" sz="1400" dirty="0" err="1" smtClean="0">
                          <a:effectLst/>
                        </a:rPr>
                        <a:t>tmp</a:t>
                      </a:r>
                      <a:r>
                        <a:rPr lang="en-US" altLang="ko-KR" sz="1400" dirty="0" smtClean="0">
                          <a:effectLst/>
                        </a:rPr>
                        <a:t>/</a:t>
                      </a:r>
                      <a:r>
                        <a:rPr lang="en-US" altLang="ko-KR" sz="1400" dirty="0" err="1" smtClean="0">
                          <a:effectLst/>
                        </a:rPr>
                        <a:t>mysql.sock</a:t>
                      </a:r>
                      <a:r>
                        <a:rPr lang="en-US" altLang="ko-KR" sz="1400" dirty="0" smtClean="0">
                          <a:effectLst/>
                        </a:rPr>
                        <a:t/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err="1" smtClean="0">
                          <a:solidFill>
                            <a:srgbClr val="FF0000"/>
                          </a:solidFill>
                          <a:effectLst/>
                        </a:rPr>
                        <a:t>basedir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effectLst/>
                        </a:rPr>
                        <a:t> = /</a:t>
                      </a:r>
                      <a:r>
                        <a:rPr lang="en-US" altLang="ko-KR" sz="1400" dirty="0" err="1" smtClean="0">
                          <a:solidFill>
                            <a:srgbClr val="FF0000"/>
                          </a:solidFill>
                          <a:effectLst/>
                        </a:rPr>
                        <a:t>mariadb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effectLst/>
                        </a:rPr>
                        <a:t>/</a:t>
                      </a:r>
                      <a:r>
                        <a:rPr lang="en-US" altLang="ko-KR" sz="1400" dirty="0" err="1" smtClean="0">
                          <a:solidFill>
                            <a:srgbClr val="FF0000"/>
                          </a:solidFill>
                          <a:effectLst/>
                        </a:rPr>
                        <a:t>mysql</a:t>
                      </a:r>
                      <a:r>
                        <a:rPr lang="en-US" altLang="ko-KR" sz="1400" dirty="0" smtClean="0">
                          <a:effectLst/>
                        </a:rPr>
                        <a:t/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err="1" smtClean="0">
                          <a:solidFill>
                            <a:srgbClr val="FF0000"/>
                          </a:solidFill>
                          <a:effectLst/>
                        </a:rPr>
                        <a:t>datadir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effectLst/>
                        </a:rPr>
                        <a:t> = /</a:t>
                      </a:r>
                      <a:r>
                        <a:rPr lang="en-US" altLang="ko-KR" sz="1400" dirty="0" err="1" smtClean="0">
                          <a:solidFill>
                            <a:srgbClr val="FF0000"/>
                          </a:solidFill>
                          <a:effectLst/>
                        </a:rPr>
                        <a:t>mariadb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effectLst/>
                        </a:rPr>
                        <a:t>/data</a:t>
                      </a:r>
                      <a:r>
                        <a:rPr lang="en-US" altLang="ko-KR" sz="1400" dirty="0" smtClean="0">
                          <a:effectLst/>
                        </a:rPr>
                        <a:t> </a:t>
                      </a:r>
                    </a:p>
                    <a:p>
                      <a:pPr algn="l"/>
                      <a:r>
                        <a:rPr lang="en-US" altLang="ko-KR" sz="1400" dirty="0" smtClean="0">
                          <a:effectLst/>
                        </a:rPr>
                        <a:t/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>###### Other ######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err="1" smtClean="0">
                          <a:effectLst/>
                        </a:rPr>
                        <a:t>max_allowed_packet</a:t>
                      </a:r>
                      <a:r>
                        <a:rPr lang="en-US" altLang="ko-KR" sz="1400" dirty="0" smtClean="0">
                          <a:effectLst/>
                        </a:rPr>
                        <a:t> = 1M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err="1" smtClean="0">
                          <a:effectLst/>
                        </a:rPr>
                        <a:t>table_open_cache</a:t>
                      </a:r>
                      <a:r>
                        <a:rPr lang="en-US" altLang="ko-KR" sz="1400" dirty="0" smtClean="0">
                          <a:effectLst/>
                        </a:rPr>
                        <a:t> = 256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err="1" smtClean="0">
                          <a:effectLst/>
                        </a:rPr>
                        <a:t>query_cache_size</a:t>
                      </a:r>
                      <a:r>
                        <a:rPr lang="en-US" altLang="ko-KR" sz="1400" dirty="0" smtClean="0">
                          <a:effectLst/>
                        </a:rPr>
                        <a:t>= 16M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err="1" smtClean="0">
                          <a:effectLst/>
                        </a:rPr>
                        <a:t>thread_concurrency</a:t>
                      </a:r>
                      <a:r>
                        <a:rPr lang="en-US" altLang="ko-KR" sz="1400" dirty="0" smtClean="0">
                          <a:effectLst/>
                        </a:rPr>
                        <a:t> = 8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>skip-external-locking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/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>###### </a:t>
                      </a:r>
                      <a:r>
                        <a:rPr lang="en-US" altLang="ko-KR" sz="1400" dirty="0" err="1" smtClean="0">
                          <a:effectLst/>
                        </a:rPr>
                        <a:t>MyISAM</a:t>
                      </a:r>
                      <a:r>
                        <a:rPr lang="en-US" altLang="ko-KR" sz="1400" dirty="0" smtClean="0">
                          <a:effectLst/>
                        </a:rPr>
                        <a:t> Engine ######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err="1" smtClean="0">
                          <a:effectLst/>
                        </a:rPr>
                        <a:t>key_buffer_size</a:t>
                      </a:r>
                      <a:r>
                        <a:rPr lang="en-US" altLang="ko-KR" sz="1400" dirty="0" smtClean="0">
                          <a:effectLst/>
                        </a:rPr>
                        <a:t> = 256M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err="1" smtClean="0">
                          <a:effectLst/>
                        </a:rPr>
                        <a:t>myisam_sort_buffer_size</a:t>
                      </a:r>
                      <a:r>
                        <a:rPr lang="en-US" altLang="ko-KR" sz="1400" dirty="0" smtClean="0">
                          <a:effectLst/>
                        </a:rPr>
                        <a:t> = 64M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/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>###### Session Memory ######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err="1" smtClean="0">
                          <a:effectLst/>
                        </a:rPr>
                        <a:t>sort_buffer_size</a:t>
                      </a:r>
                      <a:r>
                        <a:rPr lang="en-US" altLang="ko-KR" sz="1400" dirty="0" smtClean="0">
                          <a:effectLst/>
                        </a:rPr>
                        <a:t> = 1M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err="1" smtClean="0">
                          <a:effectLst/>
                        </a:rPr>
                        <a:t>read_buffer_size</a:t>
                      </a:r>
                      <a:r>
                        <a:rPr lang="en-US" altLang="ko-KR" sz="1400" dirty="0" smtClean="0">
                          <a:effectLst/>
                        </a:rPr>
                        <a:t> = 1M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err="1" smtClean="0">
                          <a:effectLst/>
                        </a:rPr>
                        <a:t>read_rnd_buffer_size</a:t>
                      </a:r>
                      <a:r>
                        <a:rPr lang="en-US" altLang="ko-KR" sz="1400" dirty="0" smtClean="0">
                          <a:effectLst/>
                        </a:rPr>
                        <a:t> = 4M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err="1" smtClean="0">
                          <a:effectLst/>
                        </a:rPr>
                        <a:t>thread_cache_size</a:t>
                      </a:r>
                      <a:r>
                        <a:rPr lang="en-US" altLang="ko-KR" sz="1400" dirty="0" smtClean="0">
                          <a:effectLst/>
                        </a:rPr>
                        <a:t> = 8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/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>###### Replication ######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effectLst/>
                        </a:rPr>
                        <a:t>server-id = 1</a:t>
                      </a:r>
                      <a:r>
                        <a:rPr lang="en-US" altLang="ko-KR" sz="1400" dirty="0" smtClean="0">
                          <a:effectLst/>
                        </a:rPr>
                        <a:t/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>log-bin=</a:t>
                      </a:r>
                      <a:r>
                        <a:rPr lang="en-US" altLang="ko-KR" sz="1400" dirty="0" err="1" smtClean="0">
                          <a:effectLst/>
                        </a:rPr>
                        <a:t>mysql</a:t>
                      </a:r>
                      <a:r>
                        <a:rPr lang="en-US" altLang="ko-KR" sz="1400" dirty="0" smtClean="0">
                          <a:effectLst/>
                        </a:rPr>
                        <a:t>-bin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err="1" smtClean="0">
                          <a:effectLst/>
                        </a:rPr>
                        <a:t>binlog_format</a:t>
                      </a:r>
                      <a:r>
                        <a:rPr lang="en-US" altLang="ko-KR" sz="1400" dirty="0" smtClean="0">
                          <a:effectLst/>
                        </a:rPr>
                        <a:t>=mixed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effectLst/>
                        </a:rPr>
                        <a:t>#</a:t>
                      </a:r>
                      <a:r>
                        <a:rPr lang="en-US" altLang="ko-KR" sz="1400" dirty="0" err="1" smtClean="0">
                          <a:solidFill>
                            <a:srgbClr val="FF0000"/>
                          </a:solidFill>
                          <a:effectLst/>
                        </a:rPr>
                        <a:t>read_only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effectLst/>
                        </a:rPr>
                        <a:t> = 1 #only slave</a:t>
                      </a:r>
                      <a:r>
                        <a:rPr lang="en-US" altLang="ko-KR" sz="1400" dirty="0" smtClean="0">
                          <a:effectLst/>
                        </a:rPr>
                        <a:t/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/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>[</a:t>
                      </a:r>
                      <a:r>
                        <a:rPr lang="en-US" altLang="ko-KR" sz="1400" dirty="0" err="1" smtClean="0">
                          <a:effectLst/>
                        </a:rPr>
                        <a:t>mysqldump</a:t>
                      </a:r>
                      <a:r>
                        <a:rPr lang="en-US" altLang="ko-KR" sz="1400" dirty="0" smtClean="0">
                          <a:effectLst/>
                        </a:rPr>
                        <a:t>]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>quick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err="1" smtClean="0">
                          <a:effectLst/>
                        </a:rPr>
                        <a:t>max_allowed_packet</a:t>
                      </a:r>
                      <a:r>
                        <a:rPr lang="en-US" altLang="ko-KR" sz="1400" dirty="0" smtClean="0">
                          <a:effectLst/>
                        </a:rPr>
                        <a:t> = 16M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/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>[</a:t>
                      </a:r>
                      <a:r>
                        <a:rPr lang="en-US" altLang="ko-KR" sz="1400" dirty="0" err="1" smtClean="0">
                          <a:effectLst/>
                        </a:rPr>
                        <a:t>mysql</a:t>
                      </a:r>
                      <a:r>
                        <a:rPr lang="en-US" altLang="ko-KR" sz="1400" dirty="0" smtClean="0">
                          <a:effectLst/>
                        </a:rPr>
                        <a:t>]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>no-auto-rehash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endParaRPr lang="en-US" altLang="ko-KR" sz="1400" dirty="0" smtClean="0">
                        <a:effectLst/>
                      </a:endParaRPr>
                    </a:p>
                    <a:p>
                      <a:pPr algn="l"/>
                      <a:r>
                        <a:rPr lang="en-US" altLang="ko-KR" sz="1400" dirty="0" smtClean="0">
                          <a:effectLst/>
                        </a:rPr>
                        <a:t>prompt = "Maria01 [\d]&gt; "</a:t>
                      </a:r>
                    </a:p>
                    <a:p>
                      <a:pPr algn="l"/>
                      <a:r>
                        <a:rPr lang="en-US" altLang="ko-KR" sz="1400" dirty="0" smtClean="0">
                          <a:effectLst/>
                        </a:rPr>
                        <a:t/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>[</a:t>
                      </a:r>
                      <a:r>
                        <a:rPr lang="en-US" altLang="ko-KR" sz="1400" dirty="0" err="1" smtClean="0">
                          <a:effectLst/>
                        </a:rPr>
                        <a:t>myisamchk</a:t>
                      </a:r>
                      <a:r>
                        <a:rPr lang="en-US" altLang="ko-KR" sz="1400" dirty="0" smtClean="0">
                          <a:effectLst/>
                        </a:rPr>
                        <a:t>]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err="1" smtClean="0">
                          <a:effectLst/>
                        </a:rPr>
                        <a:t>key_buffer_size</a:t>
                      </a:r>
                      <a:r>
                        <a:rPr lang="en-US" altLang="ko-KR" sz="1400" dirty="0" smtClean="0">
                          <a:effectLst/>
                        </a:rPr>
                        <a:t> = 128M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err="1" smtClean="0">
                          <a:effectLst/>
                        </a:rPr>
                        <a:t>sort_buffer_size</a:t>
                      </a:r>
                      <a:r>
                        <a:rPr lang="en-US" altLang="ko-KR" sz="1400" dirty="0" smtClean="0">
                          <a:effectLst/>
                        </a:rPr>
                        <a:t> = 128M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err="1" smtClean="0">
                          <a:effectLst/>
                        </a:rPr>
                        <a:t>read_buffer</a:t>
                      </a:r>
                      <a:r>
                        <a:rPr lang="en-US" altLang="ko-KR" sz="1400" dirty="0" smtClean="0">
                          <a:effectLst/>
                        </a:rPr>
                        <a:t> = 2M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err="1" smtClean="0">
                          <a:effectLst/>
                        </a:rPr>
                        <a:t>write_buffer</a:t>
                      </a:r>
                      <a:r>
                        <a:rPr lang="en-US" altLang="ko-KR" sz="1400" dirty="0" smtClean="0">
                          <a:effectLst/>
                        </a:rPr>
                        <a:t> = 2M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/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>[</a:t>
                      </a:r>
                      <a:r>
                        <a:rPr lang="en-US" altLang="ko-KR" sz="1400" dirty="0" err="1" smtClean="0">
                          <a:effectLst/>
                        </a:rPr>
                        <a:t>mysqlhotcopy</a:t>
                      </a:r>
                      <a:r>
                        <a:rPr lang="en-US" altLang="ko-KR" sz="1400" dirty="0" smtClean="0">
                          <a:effectLst/>
                        </a:rPr>
                        <a:t>]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>interactive-timeout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64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64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64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64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 smtClean="0">
                          <a:effectLst/>
                        </a:rPr>
                        <a:t>[client]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>port = 3306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>socket = /</a:t>
                      </a:r>
                      <a:r>
                        <a:rPr lang="en-US" altLang="ko-KR" sz="1400" dirty="0" err="1" smtClean="0">
                          <a:effectLst/>
                        </a:rPr>
                        <a:t>tmp</a:t>
                      </a:r>
                      <a:r>
                        <a:rPr lang="en-US" altLang="ko-KR" sz="1400" dirty="0" smtClean="0">
                          <a:effectLst/>
                        </a:rPr>
                        <a:t>/</a:t>
                      </a:r>
                      <a:r>
                        <a:rPr lang="en-US" altLang="ko-KR" sz="1400" dirty="0" err="1" smtClean="0">
                          <a:effectLst/>
                        </a:rPr>
                        <a:t>mysql.sock</a:t>
                      </a:r>
                      <a:r>
                        <a:rPr lang="en-US" altLang="ko-KR" sz="1400" dirty="0" smtClean="0">
                          <a:effectLst/>
                        </a:rPr>
                        <a:t/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/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>[</a:t>
                      </a:r>
                      <a:r>
                        <a:rPr lang="en-US" altLang="ko-KR" sz="1400" dirty="0" err="1" smtClean="0">
                          <a:effectLst/>
                        </a:rPr>
                        <a:t>mysqld</a:t>
                      </a:r>
                      <a:r>
                        <a:rPr lang="en-US" altLang="ko-KR" sz="1400" dirty="0" smtClean="0">
                          <a:effectLst/>
                        </a:rPr>
                        <a:t>]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>###### General ######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effectLst/>
                        </a:rPr>
                        <a:t>user = </a:t>
                      </a:r>
                      <a:r>
                        <a:rPr lang="en-US" altLang="ko-KR" sz="1400" dirty="0" err="1" smtClean="0">
                          <a:solidFill>
                            <a:srgbClr val="FF0000"/>
                          </a:solidFill>
                          <a:effectLst/>
                        </a:rPr>
                        <a:t>mysql</a:t>
                      </a:r>
                      <a:r>
                        <a:rPr lang="en-US" altLang="ko-KR" sz="1400" dirty="0" smtClean="0">
                          <a:effectLst/>
                        </a:rPr>
                        <a:t/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>port = 3306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>socket = /</a:t>
                      </a:r>
                      <a:r>
                        <a:rPr lang="en-US" altLang="ko-KR" sz="1400" dirty="0" err="1" smtClean="0">
                          <a:effectLst/>
                        </a:rPr>
                        <a:t>tmp</a:t>
                      </a:r>
                      <a:r>
                        <a:rPr lang="en-US" altLang="ko-KR" sz="1400" dirty="0" smtClean="0">
                          <a:effectLst/>
                        </a:rPr>
                        <a:t>/</a:t>
                      </a:r>
                      <a:r>
                        <a:rPr lang="en-US" altLang="ko-KR" sz="1400" dirty="0" err="1" smtClean="0">
                          <a:effectLst/>
                        </a:rPr>
                        <a:t>mysql.sock</a:t>
                      </a:r>
                      <a:r>
                        <a:rPr lang="en-US" altLang="ko-KR" sz="1400" dirty="0" smtClean="0">
                          <a:effectLst/>
                        </a:rPr>
                        <a:t/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err="1" smtClean="0">
                          <a:solidFill>
                            <a:srgbClr val="FF0000"/>
                          </a:solidFill>
                          <a:effectLst/>
                        </a:rPr>
                        <a:t>basedir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effectLst/>
                        </a:rPr>
                        <a:t> = /</a:t>
                      </a:r>
                      <a:r>
                        <a:rPr lang="en-US" altLang="ko-KR" sz="1400" dirty="0" err="1" smtClean="0">
                          <a:solidFill>
                            <a:srgbClr val="FF0000"/>
                          </a:solidFill>
                          <a:effectLst/>
                        </a:rPr>
                        <a:t>mariadb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effectLst/>
                        </a:rPr>
                        <a:t>/</a:t>
                      </a:r>
                      <a:r>
                        <a:rPr lang="en-US" altLang="ko-KR" sz="1400" dirty="0" err="1" smtClean="0">
                          <a:solidFill>
                            <a:srgbClr val="FF0000"/>
                          </a:solidFill>
                          <a:effectLst/>
                        </a:rPr>
                        <a:t>mysql</a:t>
                      </a:r>
                      <a:r>
                        <a:rPr lang="en-US" altLang="ko-KR" sz="1400" dirty="0" smtClean="0">
                          <a:effectLst/>
                        </a:rPr>
                        <a:t/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err="1" smtClean="0">
                          <a:solidFill>
                            <a:srgbClr val="FF0000"/>
                          </a:solidFill>
                          <a:effectLst/>
                        </a:rPr>
                        <a:t>datadir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effectLst/>
                        </a:rPr>
                        <a:t> = /</a:t>
                      </a:r>
                      <a:r>
                        <a:rPr lang="en-US" altLang="ko-KR" sz="1400" dirty="0" err="1" smtClean="0">
                          <a:solidFill>
                            <a:srgbClr val="FF0000"/>
                          </a:solidFill>
                          <a:effectLst/>
                        </a:rPr>
                        <a:t>mariadb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effectLst/>
                        </a:rPr>
                        <a:t>/data</a:t>
                      </a:r>
                      <a:r>
                        <a:rPr lang="en-US" altLang="ko-KR" sz="1400" dirty="0" smtClean="0">
                          <a:effectLst/>
                        </a:rPr>
                        <a:t/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/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>###### Other ######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err="1" smtClean="0">
                          <a:effectLst/>
                        </a:rPr>
                        <a:t>max_allowed_packet</a:t>
                      </a:r>
                      <a:r>
                        <a:rPr lang="en-US" altLang="ko-KR" sz="1400" dirty="0" smtClean="0">
                          <a:effectLst/>
                        </a:rPr>
                        <a:t> = 1M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err="1" smtClean="0">
                          <a:effectLst/>
                        </a:rPr>
                        <a:t>table_open_cache</a:t>
                      </a:r>
                      <a:r>
                        <a:rPr lang="en-US" altLang="ko-KR" sz="1400" dirty="0" smtClean="0">
                          <a:effectLst/>
                        </a:rPr>
                        <a:t> = 256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err="1" smtClean="0">
                          <a:effectLst/>
                        </a:rPr>
                        <a:t>query_cache_size</a:t>
                      </a:r>
                      <a:r>
                        <a:rPr lang="en-US" altLang="ko-KR" sz="1400" dirty="0" smtClean="0">
                          <a:effectLst/>
                        </a:rPr>
                        <a:t>= 16M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err="1" smtClean="0">
                          <a:effectLst/>
                        </a:rPr>
                        <a:t>thread_concurrency</a:t>
                      </a:r>
                      <a:r>
                        <a:rPr lang="en-US" altLang="ko-KR" sz="1400" dirty="0" smtClean="0">
                          <a:effectLst/>
                        </a:rPr>
                        <a:t> = 8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>skip-external-locking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/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>###### </a:t>
                      </a:r>
                      <a:r>
                        <a:rPr lang="en-US" altLang="ko-KR" sz="1400" dirty="0" err="1" smtClean="0">
                          <a:effectLst/>
                        </a:rPr>
                        <a:t>MyISAM</a:t>
                      </a:r>
                      <a:r>
                        <a:rPr lang="en-US" altLang="ko-KR" sz="1400" dirty="0" smtClean="0">
                          <a:effectLst/>
                        </a:rPr>
                        <a:t> Engine ######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err="1" smtClean="0">
                          <a:effectLst/>
                        </a:rPr>
                        <a:t>key_buffer_size</a:t>
                      </a:r>
                      <a:r>
                        <a:rPr lang="en-US" altLang="ko-KR" sz="1400" dirty="0" smtClean="0">
                          <a:effectLst/>
                        </a:rPr>
                        <a:t> = 256M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err="1" smtClean="0">
                          <a:effectLst/>
                        </a:rPr>
                        <a:t>myisam_sort_buffer_size</a:t>
                      </a:r>
                      <a:r>
                        <a:rPr lang="en-US" altLang="ko-KR" sz="1400" dirty="0" smtClean="0">
                          <a:effectLst/>
                        </a:rPr>
                        <a:t> = 64M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/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>###### Session Memory ######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err="1" smtClean="0">
                          <a:effectLst/>
                        </a:rPr>
                        <a:t>sort_buffer_size</a:t>
                      </a:r>
                      <a:r>
                        <a:rPr lang="en-US" altLang="ko-KR" sz="1400" dirty="0" smtClean="0">
                          <a:effectLst/>
                        </a:rPr>
                        <a:t> = 1M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err="1" smtClean="0">
                          <a:effectLst/>
                        </a:rPr>
                        <a:t>read_buffer_size</a:t>
                      </a:r>
                      <a:r>
                        <a:rPr lang="en-US" altLang="ko-KR" sz="1400" dirty="0" smtClean="0">
                          <a:effectLst/>
                        </a:rPr>
                        <a:t> = 1M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err="1" smtClean="0">
                          <a:effectLst/>
                        </a:rPr>
                        <a:t>read_rnd_buffer_size</a:t>
                      </a:r>
                      <a:r>
                        <a:rPr lang="en-US" altLang="ko-KR" sz="1400" dirty="0" smtClean="0">
                          <a:effectLst/>
                        </a:rPr>
                        <a:t> = 4M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err="1" smtClean="0">
                          <a:effectLst/>
                        </a:rPr>
                        <a:t>thread_cache_size</a:t>
                      </a:r>
                      <a:r>
                        <a:rPr lang="en-US" altLang="ko-KR" sz="1400" dirty="0" smtClean="0">
                          <a:effectLst/>
                        </a:rPr>
                        <a:t> = 8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/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>###### Replication ######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effectLst/>
                        </a:rPr>
                        <a:t>server-id = 2</a:t>
                      </a:r>
                      <a:r>
                        <a:rPr lang="en-US" altLang="ko-KR" sz="1400" dirty="0" smtClean="0">
                          <a:effectLst/>
                        </a:rPr>
                        <a:t/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>log-bin=</a:t>
                      </a:r>
                      <a:r>
                        <a:rPr lang="en-US" altLang="ko-KR" sz="1400" dirty="0" err="1" smtClean="0">
                          <a:effectLst/>
                        </a:rPr>
                        <a:t>mysql</a:t>
                      </a:r>
                      <a:r>
                        <a:rPr lang="en-US" altLang="ko-KR" sz="1400" dirty="0" smtClean="0">
                          <a:effectLst/>
                        </a:rPr>
                        <a:t>-bin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err="1" smtClean="0">
                          <a:effectLst/>
                        </a:rPr>
                        <a:t>binlog_format</a:t>
                      </a:r>
                      <a:r>
                        <a:rPr lang="en-US" altLang="ko-KR" sz="1400" dirty="0" smtClean="0">
                          <a:effectLst/>
                        </a:rPr>
                        <a:t>=mixed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err="1" smtClean="0">
                          <a:solidFill>
                            <a:srgbClr val="FF0000"/>
                          </a:solidFill>
                          <a:effectLst/>
                        </a:rPr>
                        <a:t>read_only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effectLst/>
                        </a:rPr>
                        <a:t> = 1 #only slave</a:t>
                      </a:r>
                      <a:r>
                        <a:rPr lang="en-US" altLang="ko-KR" sz="1400" dirty="0" smtClean="0">
                          <a:effectLst/>
                        </a:rPr>
                        <a:t/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/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>[</a:t>
                      </a:r>
                      <a:r>
                        <a:rPr lang="en-US" altLang="ko-KR" sz="1400" dirty="0" err="1" smtClean="0">
                          <a:effectLst/>
                        </a:rPr>
                        <a:t>mysqldump</a:t>
                      </a:r>
                      <a:r>
                        <a:rPr lang="en-US" altLang="ko-KR" sz="1400" dirty="0" smtClean="0">
                          <a:effectLst/>
                        </a:rPr>
                        <a:t>]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>quick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err="1" smtClean="0">
                          <a:effectLst/>
                        </a:rPr>
                        <a:t>max_allowed_packet</a:t>
                      </a:r>
                      <a:r>
                        <a:rPr lang="en-US" altLang="ko-KR" sz="1400" dirty="0" smtClean="0">
                          <a:effectLst/>
                        </a:rPr>
                        <a:t> = 16M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/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>[</a:t>
                      </a:r>
                      <a:r>
                        <a:rPr lang="en-US" altLang="ko-KR" sz="1400" dirty="0" err="1" smtClean="0">
                          <a:effectLst/>
                        </a:rPr>
                        <a:t>mysql</a:t>
                      </a:r>
                      <a:r>
                        <a:rPr lang="en-US" altLang="ko-KR" sz="1400" dirty="0" smtClean="0">
                          <a:effectLst/>
                        </a:rPr>
                        <a:t>]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>no-auto-rehash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>prompt = "Maria02 [\d]&gt; "</a:t>
                      </a:r>
                    </a:p>
                    <a:p>
                      <a:pPr algn="l"/>
                      <a:r>
                        <a:rPr lang="en-US" altLang="ko-KR" sz="1400" dirty="0" smtClean="0">
                          <a:effectLst/>
                        </a:rPr>
                        <a:t/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>[</a:t>
                      </a:r>
                      <a:r>
                        <a:rPr lang="en-US" altLang="ko-KR" sz="1400" dirty="0" err="1" smtClean="0">
                          <a:effectLst/>
                        </a:rPr>
                        <a:t>myisamchk</a:t>
                      </a:r>
                      <a:r>
                        <a:rPr lang="en-US" altLang="ko-KR" sz="1400" dirty="0" smtClean="0">
                          <a:effectLst/>
                        </a:rPr>
                        <a:t>]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err="1" smtClean="0">
                          <a:effectLst/>
                        </a:rPr>
                        <a:t>key_buffer_size</a:t>
                      </a:r>
                      <a:r>
                        <a:rPr lang="en-US" altLang="ko-KR" sz="1400" dirty="0" smtClean="0">
                          <a:effectLst/>
                        </a:rPr>
                        <a:t> = 128M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err="1" smtClean="0">
                          <a:effectLst/>
                        </a:rPr>
                        <a:t>sort_buffer_size</a:t>
                      </a:r>
                      <a:r>
                        <a:rPr lang="en-US" altLang="ko-KR" sz="1400" dirty="0" smtClean="0">
                          <a:effectLst/>
                        </a:rPr>
                        <a:t> = 128M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err="1" smtClean="0">
                          <a:effectLst/>
                        </a:rPr>
                        <a:t>read_buffer</a:t>
                      </a:r>
                      <a:r>
                        <a:rPr lang="en-US" altLang="ko-KR" sz="1400" dirty="0" smtClean="0">
                          <a:effectLst/>
                        </a:rPr>
                        <a:t> = 2M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err="1" smtClean="0">
                          <a:effectLst/>
                        </a:rPr>
                        <a:t>write_buffer</a:t>
                      </a:r>
                      <a:r>
                        <a:rPr lang="en-US" altLang="ko-KR" sz="1400" dirty="0" smtClean="0">
                          <a:effectLst/>
                        </a:rPr>
                        <a:t> = 2M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/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>[</a:t>
                      </a:r>
                      <a:r>
                        <a:rPr lang="en-US" altLang="ko-KR" sz="1400" dirty="0" err="1" smtClean="0">
                          <a:effectLst/>
                        </a:rPr>
                        <a:t>mysqlhotcopy</a:t>
                      </a:r>
                      <a:r>
                        <a:rPr lang="en-US" altLang="ko-KR" sz="1400" dirty="0" smtClean="0">
                          <a:effectLst/>
                        </a:rPr>
                        <a:t>]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>interactive-timeout 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64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64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64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64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890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smtClean="0">
                <a:latin typeface="+mn-ea"/>
                <a:ea typeface="+mn-ea"/>
              </a:rPr>
              <a:t>MHA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793088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1800" b="1" dirty="0"/>
              <a:t>1. MHA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CONFIG (/</a:t>
            </a:r>
            <a:r>
              <a:rPr lang="en-US" altLang="ko-KR" sz="1800" b="1" dirty="0" err="1"/>
              <a:t>etc</a:t>
            </a:r>
            <a:r>
              <a:rPr lang="en-US" altLang="ko-KR" sz="1800" b="1" dirty="0"/>
              <a:t>/</a:t>
            </a:r>
            <a:r>
              <a:rPr lang="en-US" altLang="ko-KR" sz="1800" b="1" dirty="0" err="1"/>
              <a:t>my.cnf</a:t>
            </a:r>
            <a:r>
              <a:rPr lang="en-US" altLang="ko-KR" sz="1800" b="1" dirty="0"/>
              <a:t>) </a:t>
            </a:r>
          </a:p>
          <a:p>
            <a:pPr algn="l"/>
            <a:endParaRPr lang="en-US" altLang="ko-KR" sz="1600" dirty="0" smtClean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434681"/>
              </p:ext>
            </p:extLst>
          </p:nvPr>
        </p:nvGraphicFramePr>
        <p:xfrm>
          <a:off x="647986" y="1189893"/>
          <a:ext cx="8820979" cy="6242054"/>
        </p:xfrm>
        <a:graphic>
          <a:graphicData uri="http://schemas.openxmlformats.org/drawingml/2006/table">
            <a:tbl>
              <a:tblPr/>
              <a:tblGrid>
                <a:gridCol w="1152128"/>
                <a:gridCol w="3360373"/>
                <a:gridCol w="4308478"/>
              </a:tblGrid>
              <a:tr h="329519">
                <a:tc>
                  <a:txBody>
                    <a:bodyPr/>
                    <a:lstStyle/>
                    <a:p>
                      <a:endParaRPr lang="ko-KR" altLang="en-US" sz="14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64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64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64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64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</a:rPr>
                        <a:t>Node1 (Master)</a:t>
                      </a:r>
                      <a:endParaRPr lang="en-US" sz="140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64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64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64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64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</a:rPr>
                        <a:t>Node2 (Slave)</a:t>
                      </a:r>
                      <a:endParaRPr lang="en-US" sz="14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64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64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64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64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</a:tr>
              <a:tr h="5912535">
                <a:tc>
                  <a:txBody>
                    <a:bodyPr/>
                    <a:lstStyle/>
                    <a:p>
                      <a:r>
                        <a:rPr lang="en-US" altLang="ko-KR" sz="1400" dirty="0" smtClean="0">
                          <a:effectLst/>
                        </a:rPr>
                        <a:t>/</a:t>
                      </a:r>
                      <a:r>
                        <a:rPr lang="en-US" altLang="ko-KR" sz="1400" dirty="0" err="1" smtClean="0">
                          <a:effectLst/>
                        </a:rPr>
                        <a:t>etc</a:t>
                      </a:r>
                      <a:r>
                        <a:rPr lang="en-US" altLang="ko-KR" sz="1400" dirty="0" smtClean="0">
                          <a:effectLst/>
                        </a:rPr>
                        <a:t>/</a:t>
                      </a:r>
                      <a:r>
                        <a:rPr lang="en-US" altLang="ko-KR" sz="1400" dirty="0" err="1" smtClean="0">
                          <a:effectLst/>
                        </a:rPr>
                        <a:t>my.cnf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64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64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64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64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14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64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64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64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64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 smtClean="0">
                          <a:effectLst/>
                        </a:rPr>
                        <a:t>[server default]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># </a:t>
                      </a:r>
                      <a:r>
                        <a:rPr lang="en-US" altLang="ko-KR" sz="1400" dirty="0" err="1" smtClean="0">
                          <a:effectLst/>
                        </a:rPr>
                        <a:t>mysql</a:t>
                      </a:r>
                      <a:r>
                        <a:rPr lang="en-US" altLang="ko-KR" sz="1400" dirty="0" smtClean="0">
                          <a:effectLst/>
                        </a:rPr>
                        <a:t> user and password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>user=</a:t>
                      </a:r>
                      <a:r>
                        <a:rPr lang="en-US" altLang="ko-KR" sz="1400" dirty="0" err="1" smtClean="0">
                          <a:effectLst/>
                        </a:rPr>
                        <a:t>mhauser</a:t>
                      </a:r>
                      <a:r>
                        <a:rPr lang="en-US" altLang="ko-KR" sz="1400" dirty="0" smtClean="0">
                          <a:effectLst/>
                        </a:rPr>
                        <a:t/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>password=mhauser1!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err="1" smtClean="0">
                          <a:effectLst/>
                        </a:rPr>
                        <a:t>ssh_user</a:t>
                      </a:r>
                      <a:r>
                        <a:rPr lang="en-US" altLang="ko-KR" sz="1400" dirty="0" smtClean="0">
                          <a:effectLst/>
                        </a:rPr>
                        <a:t>=</a:t>
                      </a:r>
                      <a:r>
                        <a:rPr lang="en-US" altLang="ko-KR" sz="1400" dirty="0" err="1" smtClean="0">
                          <a:effectLst/>
                        </a:rPr>
                        <a:t>mhauser</a:t>
                      </a:r>
                      <a:r>
                        <a:rPr lang="en-US" altLang="ko-KR" sz="1400" dirty="0" smtClean="0">
                          <a:effectLst/>
                        </a:rPr>
                        <a:t/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/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># manager log file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err="1" smtClean="0">
                          <a:effectLst/>
                        </a:rPr>
                        <a:t>manager_log</a:t>
                      </a:r>
                      <a:r>
                        <a:rPr lang="en-US" altLang="ko-KR" sz="1400" dirty="0" smtClean="0">
                          <a:effectLst/>
                        </a:rPr>
                        <a:t>=/home/</a:t>
                      </a:r>
                      <a:r>
                        <a:rPr lang="en-US" altLang="ko-KR" sz="1400" dirty="0" err="1" smtClean="0">
                          <a:effectLst/>
                        </a:rPr>
                        <a:t>mhauser</a:t>
                      </a:r>
                      <a:r>
                        <a:rPr lang="en-US" altLang="ko-KR" sz="1400" dirty="0" smtClean="0">
                          <a:effectLst/>
                        </a:rPr>
                        <a:t>/logs/mha.log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/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># working directory on the manager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err="1" smtClean="0">
                          <a:effectLst/>
                        </a:rPr>
                        <a:t>manager_workdir</a:t>
                      </a:r>
                      <a:r>
                        <a:rPr lang="en-US" altLang="ko-KR" sz="1400" dirty="0" smtClean="0">
                          <a:effectLst/>
                        </a:rPr>
                        <a:t>=/home/</a:t>
                      </a:r>
                      <a:r>
                        <a:rPr lang="en-US" altLang="ko-KR" sz="1400" dirty="0" err="1" smtClean="0">
                          <a:effectLst/>
                        </a:rPr>
                        <a:t>mhauser</a:t>
                      </a:r>
                      <a:r>
                        <a:rPr lang="en-US" altLang="ko-KR" sz="1400" dirty="0" smtClean="0">
                          <a:effectLst/>
                        </a:rPr>
                        <a:t/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/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># working directory on MySQL servers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err="1" smtClean="0">
                          <a:effectLst/>
                        </a:rPr>
                        <a:t>remote_workdir</a:t>
                      </a:r>
                      <a:r>
                        <a:rPr lang="en-US" altLang="ko-KR" sz="1400" dirty="0" smtClean="0">
                          <a:effectLst/>
                        </a:rPr>
                        <a:t>=/home/</a:t>
                      </a:r>
                      <a:r>
                        <a:rPr lang="en-US" altLang="ko-KR" sz="1400" dirty="0" err="1" smtClean="0">
                          <a:effectLst/>
                        </a:rPr>
                        <a:t>mhauser</a:t>
                      </a:r>
                      <a:r>
                        <a:rPr lang="en-US" altLang="ko-KR" sz="1400" dirty="0" smtClean="0">
                          <a:effectLst/>
                        </a:rPr>
                        <a:t/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/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err="1" smtClean="0">
                          <a:effectLst/>
                        </a:rPr>
                        <a:t>master_binlog_dir</a:t>
                      </a:r>
                      <a:r>
                        <a:rPr lang="en-US" altLang="ko-KR" sz="1400" dirty="0" smtClean="0">
                          <a:effectLst/>
                        </a:rPr>
                        <a:t>=/</a:t>
                      </a:r>
                      <a:r>
                        <a:rPr lang="en-US" altLang="ko-KR" sz="1400" dirty="0" err="1" smtClean="0">
                          <a:effectLst/>
                        </a:rPr>
                        <a:t>mariadb</a:t>
                      </a:r>
                      <a:r>
                        <a:rPr lang="en-US" altLang="ko-KR" sz="1400" dirty="0" smtClean="0">
                          <a:effectLst/>
                        </a:rPr>
                        <a:t>/data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/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>#</a:t>
                      </a:r>
                      <a:r>
                        <a:rPr lang="en-US" altLang="ko-KR" sz="1400" dirty="0" err="1" smtClean="0">
                          <a:effectLst/>
                        </a:rPr>
                        <a:t>master_ip_failover_script</a:t>
                      </a:r>
                      <a:r>
                        <a:rPr lang="en-US" altLang="ko-KR" sz="1400" dirty="0" smtClean="0">
                          <a:effectLst/>
                        </a:rPr>
                        <a:t>= </a:t>
                      </a:r>
                      <a:r>
                        <a:rPr lang="en-US" altLang="ko-KR" sz="1400" dirty="0" err="1" smtClean="0">
                          <a:effectLst/>
                        </a:rPr>
                        <a:t>master_ip_online_change</a:t>
                      </a:r>
                      <a:r>
                        <a:rPr lang="en-US" altLang="ko-KR" sz="1400" dirty="0" smtClean="0">
                          <a:effectLst/>
                        </a:rPr>
                        <a:t/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err="1" smtClean="0">
                          <a:effectLst/>
                        </a:rPr>
                        <a:t>master_ip_failover_script</a:t>
                      </a:r>
                      <a:r>
                        <a:rPr lang="en-US" altLang="ko-KR" sz="1400" dirty="0" smtClean="0">
                          <a:effectLst/>
                        </a:rPr>
                        <a:t>=/</a:t>
                      </a:r>
                      <a:r>
                        <a:rPr lang="en-US" altLang="ko-KR" sz="1400" dirty="0" err="1" smtClean="0">
                          <a:effectLst/>
                        </a:rPr>
                        <a:t>usr</a:t>
                      </a:r>
                      <a:r>
                        <a:rPr lang="en-US" altLang="ko-KR" sz="1400" dirty="0" smtClean="0">
                          <a:effectLst/>
                        </a:rPr>
                        <a:t>/bin/</a:t>
                      </a:r>
                      <a:r>
                        <a:rPr lang="en-US" altLang="ko-KR" sz="1400" dirty="0" err="1" smtClean="0">
                          <a:effectLst/>
                        </a:rPr>
                        <a:t>mha_failover</a:t>
                      </a:r>
                      <a:r>
                        <a:rPr lang="en-US" altLang="ko-KR" sz="1400" dirty="0" smtClean="0">
                          <a:effectLst/>
                        </a:rPr>
                        <a:t/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/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>[server1]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>hostname=192.168.80.151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/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>[server2]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>hostname=192.168.80.152 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64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64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64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64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253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smtClean="0">
                <a:latin typeface="+mn-ea"/>
                <a:ea typeface="+mn-ea"/>
              </a:rPr>
              <a:t>MHA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793088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1800" b="1" dirty="0" smtClean="0"/>
              <a:t>1. MHA</a:t>
            </a:r>
            <a:r>
              <a:rPr lang="ko-KR" altLang="en-US" sz="1800" b="1" dirty="0" smtClean="0"/>
              <a:t> </a:t>
            </a:r>
            <a:r>
              <a:rPr lang="en-US" altLang="ko-KR" sz="1800" b="1" dirty="0" smtClean="0"/>
              <a:t>CONFIG (</a:t>
            </a:r>
            <a:r>
              <a:rPr lang="en-US" altLang="ko-KR" sz="1800" dirty="0" smtClean="0"/>
              <a:t>/</a:t>
            </a:r>
            <a:r>
              <a:rPr lang="en-US" altLang="ko-KR" sz="1800" dirty="0" err="1" smtClean="0"/>
              <a:t>usr</a:t>
            </a:r>
            <a:r>
              <a:rPr lang="en-US" altLang="ko-KR" sz="1800" dirty="0" smtClean="0"/>
              <a:t>/bin/</a:t>
            </a:r>
            <a:r>
              <a:rPr lang="en-US" altLang="ko-KR" sz="1800" dirty="0" err="1" smtClean="0"/>
              <a:t>mha_failover</a:t>
            </a:r>
            <a:r>
              <a:rPr lang="en-US" altLang="ko-KR" sz="1800" smtClean="0"/>
              <a:t>)</a:t>
            </a:r>
            <a:endParaRPr lang="ko-KR" altLang="en-US" sz="1800" dirty="0"/>
          </a:p>
          <a:p>
            <a:pPr algn="l"/>
            <a:endParaRPr lang="en-US" altLang="ko-KR" sz="1600" dirty="0" smtClean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652213"/>
              </p:ext>
            </p:extLst>
          </p:nvPr>
        </p:nvGraphicFramePr>
        <p:xfrm>
          <a:off x="647986" y="1189893"/>
          <a:ext cx="8820979" cy="27852959"/>
        </p:xfrm>
        <a:graphic>
          <a:graphicData uri="http://schemas.openxmlformats.org/drawingml/2006/table">
            <a:tbl>
              <a:tblPr/>
              <a:tblGrid>
                <a:gridCol w="1152128"/>
                <a:gridCol w="3360373"/>
                <a:gridCol w="4308478"/>
              </a:tblGrid>
              <a:tr h="329519">
                <a:tc>
                  <a:txBody>
                    <a:bodyPr/>
                    <a:lstStyle/>
                    <a:p>
                      <a:endParaRPr lang="ko-KR" altLang="en-US" sz="14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64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64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64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64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</a:rPr>
                        <a:t>Node1 (Master)</a:t>
                      </a:r>
                      <a:endParaRPr lang="en-US" sz="140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64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64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64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64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</a:rPr>
                        <a:t>Node2 (Slave)</a:t>
                      </a:r>
                      <a:endParaRPr lang="en-US" sz="14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64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64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64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64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</a:tr>
              <a:tr h="5912535">
                <a:tc>
                  <a:txBody>
                    <a:bodyPr/>
                    <a:lstStyle/>
                    <a:p>
                      <a:r>
                        <a:rPr lang="en-US" altLang="ko-KR" sz="1400" dirty="0" smtClean="0">
                          <a:effectLst/>
                        </a:rPr>
                        <a:t>/</a:t>
                      </a:r>
                      <a:r>
                        <a:rPr lang="en-US" altLang="ko-KR" sz="1400" dirty="0" err="1" smtClean="0">
                          <a:effectLst/>
                        </a:rPr>
                        <a:t>usr</a:t>
                      </a:r>
                      <a:r>
                        <a:rPr lang="en-US" altLang="ko-KR" sz="1400" dirty="0" smtClean="0">
                          <a:effectLst/>
                        </a:rPr>
                        <a:t>/bin/</a:t>
                      </a:r>
                      <a:r>
                        <a:rPr lang="en-US" altLang="ko-KR" sz="1400" dirty="0" err="1" smtClean="0">
                          <a:effectLst/>
                        </a:rPr>
                        <a:t>mha_failover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64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64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64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64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14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64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64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64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64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 smtClean="0">
                          <a:effectLst/>
                        </a:rPr>
                        <a:t>#!/</a:t>
                      </a:r>
                      <a:r>
                        <a:rPr lang="en-US" altLang="ko-KR" sz="1400" dirty="0" err="1" smtClean="0">
                          <a:effectLst/>
                        </a:rPr>
                        <a:t>usr</a:t>
                      </a:r>
                      <a:r>
                        <a:rPr lang="en-US" altLang="ko-KR" sz="1400" dirty="0" smtClean="0">
                          <a:effectLst/>
                        </a:rPr>
                        <a:t>/bin/</a:t>
                      </a:r>
                      <a:r>
                        <a:rPr lang="en-US" altLang="ko-KR" sz="1400" dirty="0" err="1" smtClean="0">
                          <a:effectLst/>
                        </a:rPr>
                        <a:t>env</a:t>
                      </a:r>
                      <a:r>
                        <a:rPr lang="en-US" altLang="ko-KR" sz="1400" dirty="0" smtClean="0">
                          <a:effectLst/>
                        </a:rPr>
                        <a:t> </a:t>
                      </a:r>
                      <a:r>
                        <a:rPr lang="en-US" altLang="ko-KR" sz="1400" dirty="0" err="1" smtClean="0">
                          <a:effectLst/>
                        </a:rPr>
                        <a:t>perl</a:t>
                      </a:r>
                      <a:r>
                        <a:rPr lang="en-US" altLang="ko-KR" sz="1400" dirty="0" smtClean="0">
                          <a:effectLst/>
                        </a:rPr>
                        <a:t/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/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># use strict;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># use warnings FATAL =&gt; 'all';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/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>use </a:t>
                      </a:r>
                      <a:r>
                        <a:rPr lang="en-US" altLang="ko-KR" sz="1400" dirty="0" err="1" smtClean="0">
                          <a:effectLst/>
                        </a:rPr>
                        <a:t>Getopt</a:t>
                      </a:r>
                      <a:r>
                        <a:rPr lang="en-US" altLang="ko-KR" sz="1400" dirty="0" smtClean="0">
                          <a:effectLst/>
                        </a:rPr>
                        <a:t>::Long;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/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>my (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>$command, 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>$</a:t>
                      </a:r>
                      <a:r>
                        <a:rPr lang="en-US" altLang="ko-KR" sz="1400" dirty="0" err="1" smtClean="0">
                          <a:effectLst/>
                        </a:rPr>
                        <a:t>ssh_user</a:t>
                      </a:r>
                      <a:r>
                        <a:rPr lang="en-US" altLang="ko-KR" sz="1400" dirty="0" smtClean="0">
                          <a:effectLst/>
                        </a:rPr>
                        <a:t>, 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>$</a:t>
                      </a:r>
                      <a:r>
                        <a:rPr lang="en-US" altLang="ko-KR" sz="1400" dirty="0" err="1" smtClean="0">
                          <a:effectLst/>
                        </a:rPr>
                        <a:t>orig_master_host</a:t>
                      </a:r>
                      <a:r>
                        <a:rPr lang="en-US" altLang="ko-KR" sz="1400" dirty="0" smtClean="0">
                          <a:effectLst/>
                        </a:rPr>
                        <a:t>, 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>$</a:t>
                      </a:r>
                      <a:r>
                        <a:rPr lang="en-US" altLang="ko-KR" sz="1400" dirty="0" err="1" smtClean="0">
                          <a:effectLst/>
                        </a:rPr>
                        <a:t>orig_master_ip</a:t>
                      </a:r>
                      <a:r>
                        <a:rPr lang="en-US" altLang="ko-KR" sz="1400" dirty="0" smtClean="0">
                          <a:effectLst/>
                        </a:rPr>
                        <a:t>,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>$</a:t>
                      </a:r>
                      <a:r>
                        <a:rPr lang="en-US" altLang="ko-KR" sz="1400" dirty="0" err="1" smtClean="0">
                          <a:effectLst/>
                        </a:rPr>
                        <a:t>orig_master_port</a:t>
                      </a:r>
                      <a:r>
                        <a:rPr lang="en-US" altLang="ko-KR" sz="1400" dirty="0" smtClean="0">
                          <a:effectLst/>
                        </a:rPr>
                        <a:t>, 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>$</a:t>
                      </a:r>
                      <a:r>
                        <a:rPr lang="en-US" altLang="ko-KR" sz="1400" dirty="0" err="1" smtClean="0">
                          <a:effectLst/>
                        </a:rPr>
                        <a:t>new_master_host</a:t>
                      </a:r>
                      <a:r>
                        <a:rPr lang="en-US" altLang="ko-KR" sz="1400" dirty="0" smtClean="0">
                          <a:effectLst/>
                        </a:rPr>
                        <a:t>, 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>$</a:t>
                      </a:r>
                      <a:r>
                        <a:rPr lang="en-US" altLang="ko-KR" sz="1400" dirty="0" err="1" smtClean="0">
                          <a:effectLst/>
                        </a:rPr>
                        <a:t>new_master_ip</a:t>
                      </a:r>
                      <a:r>
                        <a:rPr lang="en-US" altLang="ko-KR" sz="1400" dirty="0" smtClean="0">
                          <a:effectLst/>
                        </a:rPr>
                        <a:t>,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>$</a:t>
                      </a:r>
                      <a:r>
                        <a:rPr lang="en-US" altLang="ko-KR" sz="1400" dirty="0" err="1" smtClean="0">
                          <a:effectLst/>
                        </a:rPr>
                        <a:t>new_master_port</a:t>
                      </a:r>
                      <a:r>
                        <a:rPr lang="en-US" altLang="ko-KR" sz="1400" dirty="0" smtClean="0">
                          <a:effectLst/>
                        </a:rPr>
                        <a:t>,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>$</a:t>
                      </a:r>
                      <a:r>
                        <a:rPr lang="en-US" altLang="ko-KR" sz="1400" dirty="0" err="1" smtClean="0">
                          <a:effectLst/>
                        </a:rPr>
                        <a:t>new_master_user</a:t>
                      </a:r>
                      <a:r>
                        <a:rPr lang="en-US" altLang="ko-KR" sz="1400" dirty="0" smtClean="0">
                          <a:effectLst/>
                        </a:rPr>
                        <a:t>,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>$</a:t>
                      </a:r>
                      <a:r>
                        <a:rPr lang="en-US" altLang="ko-KR" sz="1400" dirty="0" err="1" smtClean="0">
                          <a:effectLst/>
                        </a:rPr>
                        <a:t>new_master_password</a:t>
                      </a:r>
                      <a:r>
                        <a:rPr lang="en-US" altLang="ko-KR" sz="1400" dirty="0" smtClean="0">
                          <a:effectLst/>
                        </a:rPr>
                        <a:t/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>);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/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effectLst/>
                        </a:rPr>
                        <a:t>my $</a:t>
                      </a:r>
                      <a:r>
                        <a:rPr lang="en-US" altLang="ko-KR" sz="1400" dirty="0" err="1" smtClean="0">
                          <a:solidFill>
                            <a:srgbClr val="FF0000"/>
                          </a:solidFill>
                          <a:effectLst/>
                        </a:rPr>
                        <a:t>vip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effectLst/>
                        </a:rPr>
                        <a:t> = '192.168.80.155/24'; # Virtual IP</a:t>
                      </a:r>
                      <a:r>
                        <a:rPr lang="en-US" altLang="ko-KR" sz="1400" dirty="0" smtClean="0">
                          <a:effectLst/>
                        </a:rPr>
                        <a:t/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effectLst/>
                        </a:rPr>
                        <a:t>my $key = "0";</a:t>
                      </a:r>
                      <a:r>
                        <a:rPr lang="en-US" altLang="ko-KR" sz="1400" dirty="0" smtClean="0">
                          <a:effectLst/>
                        </a:rPr>
                        <a:t/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effectLst/>
                        </a:rPr>
                        <a:t>my $</a:t>
                      </a:r>
                      <a:r>
                        <a:rPr lang="en-US" altLang="ko-KR" sz="1400" dirty="0" err="1" smtClean="0">
                          <a:solidFill>
                            <a:srgbClr val="FF0000"/>
                          </a:solidFill>
                          <a:effectLst/>
                        </a:rPr>
                        <a:t>ssh_start_vip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effectLst/>
                        </a:rPr>
                        <a:t> = "</a:t>
                      </a:r>
                      <a:r>
                        <a:rPr lang="en-US" altLang="ko-KR" sz="1400" dirty="0" err="1" smtClean="0">
                          <a:solidFill>
                            <a:srgbClr val="FF0000"/>
                          </a:solidFill>
                          <a:effectLst/>
                        </a:rPr>
                        <a:t>sudo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effectLst/>
                        </a:rPr>
                        <a:t> /</a:t>
                      </a:r>
                      <a:r>
                        <a:rPr lang="en-US" altLang="ko-KR" sz="1400" dirty="0" err="1" smtClean="0">
                          <a:solidFill>
                            <a:srgbClr val="FF0000"/>
                          </a:solidFill>
                          <a:effectLst/>
                        </a:rPr>
                        <a:t>sbin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effectLst/>
                        </a:rPr>
                        <a:t>/</a:t>
                      </a:r>
                      <a:r>
                        <a:rPr lang="en-US" altLang="ko-KR" sz="1400" dirty="0" err="1" smtClean="0">
                          <a:solidFill>
                            <a:srgbClr val="FF0000"/>
                          </a:solidFill>
                          <a:effectLst/>
                        </a:rPr>
                        <a:t>ifconfig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effectLst/>
                        </a:rPr>
                        <a:t> eth0:$key $</a:t>
                      </a:r>
                      <a:r>
                        <a:rPr lang="en-US" altLang="ko-KR" sz="1400" dirty="0" err="1" smtClean="0">
                          <a:solidFill>
                            <a:srgbClr val="FF0000"/>
                          </a:solidFill>
                          <a:effectLst/>
                        </a:rPr>
                        <a:t>vip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effectLst/>
                        </a:rPr>
                        <a:t>";</a:t>
                      </a:r>
                      <a:r>
                        <a:rPr lang="en-US" altLang="ko-KR" sz="1400" dirty="0" smtClean="0">
                          <a:effectLst/>
                        </a:rPr>
                        <a:t/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effectLst/>
                        </a:rPr>
                        <a:t>my $</a:t>
                      </a:r>
                      <a:r>
                        <a:rPr lang="en-US" altLang="ko-KR" sz="1400" dirty="0" err="1" smtClean="0">
                          <a:solidFill>
                            <a:srgbClr val="FF0000"/>
                          </a:solidFill>
                          <a:effectLst/>
                        </a:rPr>
                        <a:t>ssh_stop_vip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effectLst/>
                        </a:rPr>
                        <a:t> = "</a:t>
                      </a:r>
                      <a:r>
                        <a:rPr lang="en-US" altLang="ko-KR" sz="1400" dirty="0" err="1" smtClean="0">
                          <a:solidFill>
                            <a:srgbClr val="FF0000"/>
                          </a:solidFill>
                          <a:effectLst/>
                        </a:rPr>
                        <a:t>sudo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effectLst/>
                        </a:rPr>
                        <a:t> /</a:t>
                      </a:r>
                      <a:r>
                        <a:rPr lang="en-US" altLang="ko-KR" sz="1400" dirty="0" err="1" smtClean="0">
                          <a:solidFill>
                            <a:srgbClr val="FF0000"/>
                          </a:solidFill>
                          <a:effectLst/>
                        </a:rPr>
                        <a:t>sbin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effectLst/>
                        </a:rPr>
                        <a:t>/</a:t>
                      </a:r>
                      <a:r>
                        <a:rPr lang="en-US" altLang="ko-KR" sz="1400" dirty="0" err="1" smtClean="0">
                          <a:solidFill>
                            <a:srgbClr val="FF0000"/>
                          </a:solidFill>
                          <a:effectLst/>
                        </a:rPr>
                        <a:t>ifconfig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effectLst/>
                        </a:rPr>
                        <a:t> eth0:$key down";</a:t>
                      </a:r>
                      <a:r>
                        <a:rPr lang="en-US" altLang="ko-KR" sz="1400" dirty="0" smtClean="0">
                          <a:effectLst/>
                        </a:rPr>
                        <a:t/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effectLst/>
                        </a:rPr>
                        <a:t>my $</a:t>
                      </a:r>
                      <a:r>
                        <a:rPr lang="en-US" altLang="ko-KR" sz="1400" dirty="0" err="1" smtClean="0">
                          <a:solidFill>
                            <a:srgbClr val="FF0000"/>
                          </a:solidFill>
                          <a:effectLst/>
                        </a:rPr>
                        <a:t>ssh_mac_refresh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effectLst/>
                        </a:rPr>
                        <a:t> = "</a:t>
                      </a:r>
                      <a:r>
                        <a:rPr lang="en-US" altLang="ko-KR" sz="1400" dirty="0" err="1" smtClean="0">
                          <a:solidFill>
                            <a:srgbClr val="FF0000"/>
                          </a:solidFill>
                          <a:effectLst/>
                        </a:rPr>
                        <a:t>sudo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effectLst/>
                        </a:rPr>
                        <a:t> /</a:t>
                      </a:r>
                      <a:r>
                        <a:rPr lang="en-US" altLang="ko-KR" sz="1400" dirty="0" err="1" smtClean="0">
                          <a:solidFill>
                            <a:srgbClr val="FF0000"/>
                          </a:solidFill>
                          <a:effectLst/>
                        </a:rPr>
                        <a:t>sbin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effectLst/>
                        </a:rPr>
                        <a:t>/</a:t>
                      </a:r>
                      <a:r>
                        <a:rPr lang="en-US" altLang="ko-KR" sz="1400" dirty="0" err="1" smtClean="0">
                          <a:solidFill>
                            <a:srgbClr val="FF0000"/>
                          </a:solidFill>
                          <a:effectLst/>
                        </a:rPr>
                        <a:t>arping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effectLst/>
                        </a:rPr>
                        <a:t> -c3 -D -I eth0 -s 192.168.80.155 192.168.80.155";</a:t>
                      </a:r>
                      <a:r>
                        <a:rPr lang="en-US" altLang="ko-KR" sz="1400" dirty="0" smtClean="0">
                          <a:effectLst/>
                        </a:rPr>
                        <a:t/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/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err="1" smtClean="0">
                          <a:effectLst/>
                        </a:rPr>
                        <a:t>GetOptions</a:t>
                      </a:r>
                      <a:r>
                        <a:rPr lang="en-US" altLang="ko-KR" sz="1400" dirty="0" smtClean="0">
                          <a:effectLst/>
                        </a:rPr>
                        <a:t>(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>'command=s' =&gt; \$command,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>'</a:t>
                      </a:r>
                      <a:r>
                        <a:rPr lang="en-US" altLang="ko-KR" sz="1400" dirty="0" err="1" smtClean="0">
                          <a:effectLst/>
                        </a:rPr>
                        <a:t>ssh_user</a:t>
                      </a:r>
                      <a:r>
                        <a:rPr lang="en-US" altLang="ko-KR" sz="1400" dirty="0" smtClean="0">
                          <a:effectLst/>
                        </a:rPr>
                        <a:t>=s' =&gt; \$</a:t>
                      </a:r>
                      <a:r>
                        <a:rPr lang="en-US" altLang="ko-KR" sz="1400" dirty="0" err="1" smtClean="0">
                          <a:effectLst/>
                        </a:rPr>
                        <a:t>ssh_user</a:t>
                      </a:r>
                      <a:r>
                        <a:rPr lang="en-US" altLang="ko-KR" sz="1400" dirty="0" smtClean="0">
                          <a:effectLst/>
                        </a:rPr>
                        <a:t>,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>'</a:t>
                      </a:r>
                      <a:r>
                        <a:rPr lang="en-US" altLang="ko-KR" sz="1400" dirty="0" err="1" smtClean="0">
                          <a:effectLst/>
                        </a:rPr>
                        <a:t>orig_master_host</a:t>
                      </a:r>
                      <a:r>
                        <a:rPr lang="en-US" altLang="ko-KR" sz="1400" dirty="0" smtClean="0">
                          <a:effectLst/>
                        </a:rPr>
                        <a:t>=s' =&gt; \$</a:t>
                      </a:r>
                      <a:r>
                        <a:rPr lang="en-US" altLang="ko-KR" sz="1400" dirty="0" err="1" smtClean="0">
                          <a:effectLst/>
                        </a:rPr>
                        <a:t>orig_master_host</a:t>
                      </a:r>
                      <a:r>
                        <a:rPr lang="en-US" altLang="ko-KR" sz="1400" dirty="0" smtClean="0">
                          <a:effectLst/>
                        </a:rPr>
                        <a:t>,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>'</a:t>
                      </a:r>
                      <a:r>
                        <a:rPr lang="en-US" altLang="ko-KR" sz="1400" dirty="0" err="1" smtClean="0">
                          <a:effectLst/>
                        </a:rPr>
                        <a:t>orig_master_ip</a:t>
                      </a:r>
                      <a:r>
                        <a:rPr lang="en-US" altLang="ko-KR" sz="1400" dirty="0" smtClean="0">
                          <a:effectLst/>
                        </a:rPr>
                        <a:t>=s' =&gt; \$</a:t>
                      </a:r>
                      <a:r>
                        <a:rPr lang="en-US" altLang="ko-KR" sz="1400" dirty="0" err="1" smtClean="0">
                          <a:effectLst/>
                        </a:rPr>
                        <a:t>orig_master_ip</a:t>
                      </a:r>
                      <a:r>
                        <a:rPr lang="en-US" altLang="ko-KR" sz="1400" dirty="0" smtClean="0">
                          <a:effectLst/>
                        </a:rPr>
                        <a:t>,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>'</a:t>
                      </a:r>
                      <a:r>
                        <a:rPr lang="en-US" altLang="ko-KR" sz="1400" dirty="0" err="1" smtClean="0">
                          <a:effectLst/>
                        </a:rPr>
                        <a:t>orig_master_port</a:t>
                      </a:r>
                      <a:r>
                        <a:rPr lang="en-US" altLang="ko-KR" sz="1400" dirty="0" smtClean="0">
                          <a:effectLst/>
                        </a:rPr>
                        <a:t>=</a:t>
                      </a:r>
                      <a:r>
                        <a:rPr lang="en-US" altLang="ko-KR" sz="1400" dirty="0" err="1" smtClean="0">
                          <a:effectLst/>
                        </a:rPr>
                        <a:t>i</a:t>
                      </a:r>
                      <a:r>
                        <a:rPr lang="en-US" altLang="ko-KR" sz="1400" dirty="0" smtClean="0">
                          <a:effectLst/>
                        </a:rPr>
                        <a:t>' =&gt; \$</a:t>
                      </a:r>
                      <a:r>
                        <a:rPr lang="en-US" altLang="ko-KR" sz="1400" dirty="0" err="1" smtClean="0">
                          <a:effectLst/>
                        </a:rPr>
                        <a:t>orig_master_port</a:t>
                      </a:r>
                      <a:r>
                        <a:rPr lang="en-US" altLang="ko-KR" sz="1400" dirty="0" smtClean="0">
                          <a:effectLst/>
                        </a:rPr>
                        <a:t>,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>'</a:t>
                      </a:r>
                      <a:r>
                        <a:rPr lang="en-US" altLang="ko-KR" sz="1400" dirty="0" err="1" smtClean="0">
                          <a:effectLst/>
                        </a:rPr>
                        <a:t>new_master_host</a:t>
                      </a:r>
                      <a:r>
                        <a:rPr lang="en-US" altLang="ko-KR" sz="1400" dirty="0" smtClean="0">
                          <a:effectLst/>
                        </a:rPr>
                        <a:t>=s' =&gt; \$</a:t>
                      </a:r>
                      <a:r>
                        <a:rPr lang="en-US" altLang="ko-KR" sz="1400" dirty="0" err="1" smtClean="0">
                          <a:effectLst/>
                        </a:rPr>
                        <a:t>new_master_host</a:t>
                      </a:r>
                      <a:r>
                        <a:rPr lang="en-US" altLang="ko-KR" sz="1400" dirty="0" smtClean="0">
                          <a:effectLst/>
                        </a:rPr>
                        <a:t>,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>'</a:t>
                      </a:r>
                      <a:r>
                        <a:rPr lang="en-US" altLang="ko-KR" sz="1400" dirty="0" err="1" smtClean="0">
                          <a:effectLst/>
                        </a:rPr>
                        <a:t>new_master_ip</a:t>
                      </a:r>
                      <a:r>
                        <a:rPr lang="en-US" altLang="ko-KR" sz="1400" dirty="0" smtClean="0">
                          <a:effectLst/>
                        </a:rPr>
                        <a:t>=s' =&gt; \$</a:t>
                      </a:r>
                      <a:r>
                        <a:rPr lang="en-US" altLang="ko-KR" sz="1400" dirty="0" err="1" smtClean="0">
                          <a:effectLst/>
                        </a:rPr>
                        <a:t>new_master_ip</a:t>
                      </a:r>
                      <a:r>
                        <a:rPr lang="en-US" altLang="ko-KR" sz="1400" dirty="0" smtClean="0">
                          <a:effectLst/>
                        </a:rPr>
                        <a:t>,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>'</a:t>
                      </a:r>
                      <a:r>
                        <a:rPr lang="en-US" altLang="ko-KR" sz="1400" dirty="0" err="1" smtClean="0">
                          <a:effectLst/>
                        </a:rPr>
                        <a:t>new_master_port</a:t>
                      </a:r>
                      <a:r>
                        <a:rPr lang="en-US" altLang="ko-KR" sz="1400" dirty="0" smtClean="0">
                          <a:effectLst/>
                        </a:rPr>
                        <a:t>=</a:t>
                      </a:r>
                      <a:r>
                        <a:rPr lang="en-US" altLang="ko-KR" sz="1400" dirty="0" err="1" smtClean="0">
                          <a:effectLst/>
                        </a:rPr>
                        <a:t>i</a:t>
                      </a:r>
                      <a:r>
                        <a:rPr lang="en-US" altLang="ko-KR" sz="1400" dirty="0" smtClean="0">
                          <a:effectLst/>
                        </a:rPr>
                        <a:t>' =&gt; \$</a:t>
                      </a:r>
                      <a:r>
                        <a:rPr lang="en-US" altLang="ko-KR" sz="1400" dirty="0" err="1" smtClean="0">
                          <a:effectLst/>
                        </a:rPr>
                        <a:t>new_master_port</a:t>
                      </a:r>
                      <a:r>
                        <a:rPr lang="en-US" altLang="ko-KR" sz="1400" dirty="0" smtClean="0">
                          <a:effectLst/>
                        </a:rPr>
                        <a:t>,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>'</a:t>
                      </a:r>
                      <a:r>
                        <a:rPr lang="en-US" altLang="ko-KR" sz="1400" dirty="0" err="1" smtClean="0">
                          <a:effectLst/>
                        </a:rPr>
                        <a:t>new_master_user</a:t>
                      </a:r>
                      <a:r>
                        <a:rPr lang="en-US" altLang="ko-KR" sz="1400" dirty="0" smtClean="0">
                          <a:effectLst/>
                        </a:rPr>
                        <a:t>=s' =&gt; \$</a:t>
                      </a:r>
                      <a:r>
                        <a:rPr lang="en-US" altLang="ko-KR" sz="1400" dirty="0" err="1" smtClean="0">
                          <a:effectLst/>
                        </a:rPr>
                        <a:t>new_master_user</a:t>
                      </a:r>
                      <a:r>
                        <a:rPr lang="en-US" altLang="ko-KR" sz="1400" dirty="0" smtClean="0">
                          <a:effectLst/>
                        </a:rPr>
                        <a:t>,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>'</a:t>
                      </a:r>
                      <a:r>
                        <a:rPr lang="en-US" altLang="ko-KR" sz="1400" dirty="0" err="1" smtClean="0">
                          <a:effectLst/>
                        </a:rPr>
                        <a:t>new_master_password</a:t>
                      </a:r>
                      <a:r>
                        <a:rPr lang="en-US" altLang="ko-KR" sz="1400" dirty="0" smtClean="0">
                          <a:effectLst/>
                        </a:rPr>
                        <a:t>=s' =&gt; \$</a:t>
                      </a:r>
                      <a:r>
                        <a:rPr lang="en-US" altLang="ko-KR" sz="1400" dirty="0" err="1" smtClean="0">
                          <a:effectLst/>
                        </a:rPr>
                        <a:t>new_master_password</a:t>
                      </a:r>
                      <a:r>
                        <a:rPr lang="en-US" altLang="ko-KR" sz="1400" dirty="0" smtClean="0">
                          <a:effectLst/>
                        </a:rPr>
                        <a:t/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>);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/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>exit &amp;main();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/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>sub main {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/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>print "\n\</a:t>
                      </a:r>
                      <a:r>
                        <a:rPr lang="en-US" altLang="ko-KR" sz="1400" dirty="0" err="1" smtClean="0">
                          <a:effectLst/>
                        </a:rPr>
                        <a:t>nIN</a:t>
                      </a:r>
                      <a:r>
                        <a:rPr lang="en-US" altLang="ko-KR" sz="1400" dirty="0" smtClean="0">
                          <a:effectLst/>
                        </a:rPr>
                        <a:t> SCRIPT TEST====$</a:t>
                      </a:r>
                      <a:r>
                        <a:rPr lang="en-US" altLang="ko-KR" sz="1400" dirty="0" err="1" smtClean="0">
                          <a:effectLst/>
                        </a:rPr>
                        <a:t>ssh_stop_vip</a:t>
                      </a:r>
                      <a:r>
                        <a:rPr lang="en-US" altLang="ko-KR" sz="1400" dirty="0" smtClean="0">
                          <a:effectLst/>
                        </a:rPr>
                        <a:t>==$</a:t>
                      </a:r>
                      <a:r>
                        <a:rPr lang="en-US" altLang="ko-KR" sz="1400" dirty="0" err="1" smtClean="0">
                          <a:effectLst/>
                        </a:rPr>
                        <a:t>ssh_start_vip</a:t>
                      </a:r>
                      <a:r>
                        <a:rPr lang="en-US" altLang="ko-KR" sz="1400" dirty="0" smtClean="0">
                          <a:effectLst/>
                        </a:rPr>
                        <a:t>===\n\n";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/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>if ( $command </a:t>
                      </a:r>
                      <a:r>
                        <a:rPr lang="en-US" altLang="ko-KR" sz="1400" dirty="0" err="1" smtClean="0">
                          <a:effectLst/>
                        </a:rPr>
                        <a:t>eq</a:t>
                      </a:r>
                      <a:r>
                        <a:rPr lang="en-US" altLang="ko-KR" sz="1400" dirty="0" smtClean="0">
                          <a:effectLst/>
                        </a:rPr>
                        <a:t> "stop" || $command </a:t>
                      </a:r>
                      <a:r>
                        <a:rPr lang="en-US" altLang="ko-KR" sz="1400" dirty="0" err="1" smtClean="0">
                          <a:effectLst/>
                        </a:rPr>
                        <a:t>eq</a:t>
                      </a:r>
                      <a:r>
                        <a:rPr lang="en-US" altLang="ko-KR" sz="1400" dirty="0" smtClean="0">
                          <a:effectLst/>
                        </a:rPr>
                        <a:t> "</a:t>
                      </a:r>
                      <a:r>
                        <a:rPr lang="en-US" altLang="ko-KR" sz="1400" dirty="0" err="1" smtClean="0">
                          <a:effectLst/>
                        </a:rPr>
                        <a:t>stopssh</a:t>
                      </a:r>
                      <a:r>
                        <a:rPr lang="en-US" altLang="ko-KR" sz="1400" dirty="0" smtClean="0">
                          <a:effectLst/>
                        </a:rPr>
                        <a:t>" ) {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/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>print $command;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/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># $</a:t>
                      </a:r>
                      <a:r>
                        <a:rPr lang="en-US" altLang="ko-KR" sz="1400" dirty="0" err="1" smtClean="0">
                          <a:effectLst/>
                        </a:rPr>
                        <a:t>orig_master_host</a:t>
                      </a:r>
                      <a:r>
                        <a:rPr lang="en-US" altLang="ko-KR" sz="1400" dirty="0" smtClean="0">
                          <a:effectLst/>
                        </a:rPr>
                        <a:t>, $</a:t>
                      </a:r>
                      <a:r>
                        <a:rPr lang="en-US" altLang="ko-KR" sz="1400" dirty="0" err="1" smtClean="0">
                          <a:effectLst/>
                        </a:rPr>
                        <a:t>orig_master_ip</a:t>
                      </a:r>
                      <a:r>
                        <a:rPr lang="en-US" altLang="ko-KR" sz="1400" dirty="0" smtClean="0">
                          <a:effectLst/>
                        </a:rPr>
                        <a:t>, $</a:t>
                      </a:r>
                      <a:r>
                        <a:rPr lang="en-US" altLang="ko-KR" sz="1400" dirty="0" err="1" smtClean="0">
                          <a:effectLst/>
                        </a:rPr>
                        <a:t>orig_master_port</a:t>
                      </a:r>
                      <a:r>
                        <a:rPr lang="en-US" altLang="ko-KR" sz="1400" dirty="0" smtClean="0">
                          <a:effectLst/>
                        </a:rPr>
                        <a:t> are passed.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># If you manage master </a:t>
                      </a:r>
                      <a:r>
                        <a:rPr lang="en-US" altLang="ko-KR" sz="1400" dirty="0" err="1" smtClean="0">
                          <a:effectLst/>
                        </a:rPr>
                        <a:t>ip</a:t>
                      </a:r>
                      <a:r>
                        <a:rPr lang="en-US" altLang="ko-KR" sz="1400" dirty="0" smtClean="0">
                          <a:effectLst/>
                        </a:rPr>
                        <a:t> address at global catalog database,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># invalidate </a:t>
                      </a:r>
                      <a:r>
                        <a:rPr lang="en-US" altLang="ko-KR" sz="1400" dirty="0" err="1" smtClean="0">
                          <a:effectLst/>
                        </a:rPr>
                        <a:t>orig_master_ip</a:t>
                      </a:r>
                      <a:r>
                        <a:rPr lang="en-US" altLang="ko-KR" sz="1400" dirty="0" smtClean="0">
                          <a:effectLst/>
                        </a:rPr>
                        <a:t> here.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>my $</a:t>
                      </a:r>
                      <a:r>
                        <a:rPr lang="en-US" altLang="ko-KR" sz="1400" dirty="0" err="1" smtClean="0">
                          <a:effectLst/>
                        </a:rPr>
                        <a:t>exit_code</a:t>
                      </a:r>
                      <a:r>
                        <a:rPr lang="en-US" altLang="ko-KR" sz="1400" dirty="0" smtClean="0">
                          <a:effectLst/>
                        </a:rPr>
                        <a:t> = 1;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err="1" smtClean="0">
                          <a:effectLst/>
                        </a:rPr>
                        <a:t>eval</a:t>
                      </a:r>
                      <a:r>
                        <a:rPr lang="en-US" altLang="ko-KR" sz="1400" dirty="0" smtClean="0">
                          <a:effectLst/>
                        </a:rPr>
                        <a:t> {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>print "Disabling the VIP on old master: $</a:t>
                      </a:r>
                      <a:r>
                        <a:rPr lang="en-US" altLang="ko-KR" sz="1400" dirty="0" err="1" smtClean="0">
                          <a:effectLst/>
                        </a:rPr>
                        <a:t>orig_master_host</a:t>
                      </a:r>
                      <a:r>
                        <a:rPr lang="en-US" altLang="ko-KR" sz="1400" dirty="0" smtClean="0">
                          <a:effectLst/>
                        </a:rPr>
                        <a:t> \n";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>&amp;</a:t>
                      </a:r>
                      <a:r>
                        <a:rPr lang="en-US" altLang="ko-KR" sz="1400" dirty="0" err="1" smtClean="0">
                          <a:effectLst/>
                        </a:rPr>
                        <a:t>stop_vip</a:t>
                      </a:r>
                      <a:r>
                        <a:rPr lang="en-US" altLang="ko-KR" sz="1400" dirty="0" smtClean="0">
                          <a:effectLst/>
                        </a:rPr>
                        <a:t>();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>$</a:t>
                      </a:r>
                      <a:r>
                        <a:rPr lang="en-US" altLang="ko-KR" sz="1400" dirty="0" err="1" smtClean="0">
                          <a:effectLst/>
                        </a:rPr>
                        <a:t>exit_code</a:t>
                      </a:r>
                      <a:r>
                        <a:rPr lang="en-US" altLang="ko-KR" sz="1400" dirty="0" smtClean="0">
                          <a:effectLst/>
                        </a:rPr>
                        <a:t> = 0;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>};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>if ($@) {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>warn "Got Error: $@\n";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>exit $</a:t>
                      </a:r>
                      <a:r>
                        <a:rPr lang="en-US" altLang="ko-KR" sz="1400" dirty="0" err="1" smtClean="0">
                          <a:effectLst/>
                        </a:rPr>
                        <a:t>exit_code</a:t>
                      </a:r>
                      <a:r>
                        <a:rPr lang="en-US" altLang="ko-KR" sz="1400" dirty="0" smtClean="0">
                          <a:effectLst/>
                        </a:rPr>
                        <a:t>;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>}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>exit $</a:t>
                      </a:r>
                      <a:r>
                        <a:rPr lang="en-US" altLang="ko-KR" sz="1400" dirty="0" err="1" smtClean="0">
                          <a:effectLst/>
                        </a:rPr>
                        <a:t>exit_code</a:t>
                      </a:r>
                      <a:r>
                        <a:rPr lang="en-US" altLang="ko-KR" sz="1400" dirty="0" smtClean="0">
                          <a:effectLst/>
                        </a:rPr>
                        <a:t>;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>}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err="1" smtClean="0">
                          <a:effectLst/>
                        </a:rPr>
                        <a:t>elsif</a:t>
                      </a:r>
                      <a:r>
                        <a:rPr lang="en-US" altLang="ko-KR" sz="1400" dirty="0" smtClean="0">
                          <a:effectLst/>
                        </a:rPr>
                        <a:t> ( $command </a:t>
                      </a:r>
                      <a:r>
                        <a:rPr lang="en-US" altLang="ko-KR" sz="1400" dirty="0" err="1" smtClean="0">
                          <a:effectLst/>
                        </a:rPr>
                        <a:t>eq</a:t>
                      </a:r>
                      <a:r>
                        <a:rPr lang="en-US" altLang="ko-KR" sz="1400" dirty="0" smtClean="0">
                          <a:effectLst/>
                        </a:rPr>
                        <a:t> "start" ) {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/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># all arguments are passed.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># If you manage master </a:t>
                      </a:r>
                      <a:r>
                        <a:rPr lang="en-US" altLang="ko-KR" sz="1400" dirty="0" err="1" smtClean="0">
                          <a:effectLst/>
                        </a:rPr>
                        <a:t>ip</a:t>
                      </a:r>
                      <a:r>
                        <a:rPr lang="en-US" altLang="ko-KR" sz="1400" dirty="0" smtClean="0">
                          <a:effectLst/>
                        </a:rPr>
                        <a:t> address at global catalog database,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># activate </a:t>
                      </a:r>
                      <a:r>
                        <a:rPr lang="en-US" altLang="ko-KR" sz="1400" dirty="0" err="1" smtClean="0">
                          <a:effectLst/>
                        </a:rPr>
                        <a:t>new_master_ip</a:t>
                      </a:r>
                      <a:r>
                        <a:rPr lang="en-US" altLang="ko-KR" sz="1400" dirty="0" smtClean="0">
                          <a:effectLst/>
                        </a:rPr>
                        <a:t> here.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># You can also grant write access (create user, set </a:t>
                      </a:r>
                      <a:r>
                        <a:rPr lang="en-US" altLang="ko-KR" sz="1400" dirty="0" err="1" smtClean="0">
                          <a:effectLst/>
                        </a:rPr>
                        <a:t>read_only</a:t>
                      </a:r>
                      <a:r>
                        <a:rPr lang="en-US" altLang="ko-KR" sz="1400" dirty="0" smtClean="0">
                          <a:effectLst/>
                        </a:rPr>
                        <a:t>=0, </a:t>
                      </a:r>
                      <a:r>
                        <a:rPr lang="en-US" altLang="ko-KR" sz="1400" dirty="0" err="1" smtClean="0">
                          <a:effectLst/>
                        </a:rPr>
                        <a:t>etc</a:t>
                      </a:r>
                      <a:r>
                        <a:rPr lang="en-US" altLang="ko-KR" sz="1400" dirty="0" smtClean="0">
                          <a:effectLst/>
                        </a:rPr>
                        <a:t>) here.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>my $</a:t>
                      </a:r>
                      <a:r>
                        <a:rPr lang="en-US" altLang="ko-KR" sz="1400" dirty="0" err="1" smtClean="0">
                          <a:effectLst/>
                        </a:rPr>
                        <a:t>exit_code</a:t>
                      </a:r>
                      <a:r>
                        <a:rPr lang="en-US" altLang="ko-KR" sz="1400" dirty="0" smtClean="0">
                          <a:effectLst/>
                        </a:rPr>
                        <a:t> = 10;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err="1" smtClean="0">
                          <a:effectLst/>
                        </a:rPr>
                        <a:t>eval</a:t>
                      </a:r>
                      <a:r>
                        <a:rPr lang="en-US" altLang="ko-KR" sz="1400" dirty="0" smtClean="0">
                          <a:effectLst/>
                        </a:rPr>
                        <a:t> {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>print "Enabling the VIP - $</a:t>
                      </a:r>
                      <a:r>
                        <a:rPr lang="en-US" altLang="ko-KR" sz="1400" dirty="0" err="1" smtClean="0">
                          <a:effectLst/>
                        </a:rPr>
                        <a:t>vip</a:t>
                      </a:r>
                      <a:r>
                        <a:rPr lang="en-US" altLang="ko-KR" sz="1400" dirty="0" smtClean="0">
                          <a:effectLst/>
                        </a:rPr>
                        <a:t> on the new master - $</a:t>
                      </a:r>
                      <a:r>
                        <a:rPr lang="en-US" altLang="ko-KR" sz="1400" dirty="0" err="1" smtClean="0">
                          <a:effectLst/>
                        </a:rPr>
                        <a:t>new_master_host</a:t>
                      </a:r>
                      <a:r>
                        <a:rPr lang="en-US" altLang="ko-KR" sz="1400" dirty="0" smtClean="0">
                          <a:effectLst/>
                        </a:rPr>
                        <a:t> \n";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>&amp;</a:t>
                      </a:r>
                      <a:r>
                        <a:rPr lang="en-US" altLang="ko-KR" sz="1400" dirty="0" err="1" smtClean="0">
                          <a:effectLst/>
                        </a:rPr>
                        <a:t>start_vip</a:t>
                      </a:r>
                      <a:r>
                        <a:rPr lang="en-US" altLang="ko-KR" sz="1400" dirty="0" smtClean="0">
                          <a:effectLst/>
                        </a:rPr>
                        <a:t>();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>$</a:t>
                      </a:r>
                      <a:r>
                        <a:rPr lang="en-US" altLang="ko-KR" sz="1400" dirty="0" err="1" smtClean="0">
                          <a:effectLst/>
                        </a:rPr>
                        <a:t>exit_code</a:t>
                      </a:r>
                      <a:r>
                        <a:rPr lang="en-US" altLang="ko-KR" sz="1400" dirty="0" smtClean="0">
                          <a:effectLst/>
                        </a:rPr>
                        <a:t> = 0;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>};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>if ($@) {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>warn $@;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>exit $</a:t>
                      </a:r>
                      <a:r>
                        <a:rPr lang="en-US" altLang="ko-KR" sz="1400" dirty="0" err="1" smtClean="0">
                          <a:effectLst/>
                        </a:rPr>
                        <a:t>exit_code</a:t>
                      </a:r>
                      <a:r>
                        <a:rPr lang="en-US" altLang="ko-KR" sz="1400" dirty="0" smtClean="0">
                          <a:effectLst/>
                        </a:rPr>
                        <a:t>;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>}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>exit $</a:t>
                      </a:r>
                      <a:r>
                        <a:rPr lang="en-US" altLang="ko-KR" sz="1400" dirty="0" err="1" smtClean="0">
                          <a:effectLst/>
                        </a:rPr>
                        <a:t>exit_code</a:t>
                      </a:r>
                      <a:r>
                        <a:rPr lang="en-US" altLang="ko-KR" sz="1400" dirty="0" smtClean="0">
                          <a:effectLst/>
                        </a:rPr>
                        <a:t>;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>}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err="1" smtClean="0">
                          <a:effectLst/>
                        </a:rPr>
                        <a:t>elsif</a:t>
                      </a:r>
                      <a:r>
                        <a:rPr lang="en-US" altLang="ko-KR" sz="1400" dirty="0" smtClean="0">
                          <a:effectLst/>
                        </a:rPr>
                        <a:t> ( $command </a:t>
                      </a:r>
                      <a:r>
                        <a:rPr lang="en-US" altLang="ko-KR" sz="1400" dirty="0" err="1" smtClean="0">
                          <a:effectLst/>
                        </a:rPr>
                        <a:t>eq</a:t>
                      </a:r>
                      <a:r>
                        <a:rPr lang="en-US" altLang="ko-KR" sz="1400" dirty="0" smtClean="0">
                          <a:effectLst/>
                        </a:rPr>
                        <a:t> "status" ) {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>print "Checking the Status of the script.. OK \n";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>`</a:t>
                      </a:r>
                      <a:r>
                        <a:rPr lang="en-US" altLang="ko-KR" sz="1400" dirty="0" err="1" smtClean="0">
                          <a:effectLst/>
                        </a:rPr>
                        <a:t>ssh</a:t>
                      </a:r>
                      <a:r>
                        <a:rPr lang="en-US" altLang="ko-KR" sz="1400" dirty="0" smtClean="0">
                          <a:effectLst/>
                        </a:rPr>
                        <a:t> $</a:t>
                      </a:r>
                      <a:r>
                        <a:rPr lang="en-US" altLang="ko-KR" sz="1400" dirty="0" err="1" smtClean="0">
                          <a:effectLst/>
                        </a:rPr>
                        <a:t>ssh_user</a:t>
                      </a:r>
                      <a:r>
                        <a:rPr lang="en-US" altLang="ko-KR" sz="1400" dirty="0" smtClean="0">
                          <a:effectLst/>
                        </a:rPr>
                        <a:t>\@$</a:t>
                      </a:r>
                      <a:r>
                        <a:rPr lang="en-US" altLang="ko-KR" sz="1400" dirty="0" err="1" smtClean="0">
                          <a:effectLst/>
                        </a:rPr>
                        <a:t>orig_master_host</a:t>
                      </a:r>
                      <a:r>
                        <a:rPr lang="en-US" altLang="ko-KR" sz="1400" dirty="0" smtClean="0">
                          <a:effectLst/>
                        </a:rPr>
                        <a:t> \" $</a:t>
                      </a:r>
                      <a:r>
                        <a:rPr lang="en-US" altLang="ko-KR" sz="1400" dirty="0" err="1" smtClean="0">
                          <a:effectLst/>
                        </a:rPr>
                        <a:t>ssh_start_vip</a:t>
                      </a:r>
                      <a:r>
                        <a:rPr lang="en-US" altLang="ko-KR" sz="1400" dirty="0" smtClean="0">
                          <a:effectLst/>
                        </a:rPr>
                        <a:t> \"`;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>exit 0;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>}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>else {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>&amp;usage();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>exit 1;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>}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>}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/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># A simple system call that enable the VIP on the new master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>sub </a:t>
                      </a:r>
                      <a:r>
                        <a:rPr lang="en-US" altLang="ko-KR" sz="1400" dirty="0" err="1" smtClean="0">
                          <a:effectLst/>
                        </a:rPr>
                        <a:t>start_vip</a:t>
                      </a:r>
                      <a:r>
                        <a:rPr lang="en-US" altLang="ko-KR" sz="1400" dirty="0" smtClean="0">
                          <a:effectLst/>
                        </a:rPr>
                        <a:t>() {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>`</a:t>
                      </a:r>
                      <a:r>
                        <a:rPr lang="en-US" altLang="ko-KR" sz="1400" dirty="0" err="1" smtClean="0">
                          <a:effectLst/>
                        </a:rPr>
                        <a:t>ssh</a:t>
                      </a:r>
                      <a:r>
                        <a:rPr lang="en-US" altLang="ko-KR" sz="1400" dirty="0" smtClean="0">
                          <a:effectLst/>
                        </a:rPr>
                        <a:t> $</a:t>
                      </a:r>
                      <a:r>
                        <a:rPr lang="en-US" altLang="ko-KR" sz="1400" dirty="0" err="1" smtClean="0">
                          <a:effectLst/>
                        </a:rPr>
                        <a:t>ssh_user</a:t>
                      </a:r>
                      <a:r>
                        <a:rPr lang="en-US" altLang="ko-KR" sz="1400" dirty="0" smtClean="0">
                          <a:effectLst/>
                        </a:rPr>
                        <a:t>\@$</a:t>
                      </a:r>
                      <a:r>
                        <a:rPr lang="en-US" altLang="ko-KR" sz="1400" dirty="0" err="1" smtClean="0">
                          <a:effectLst/>
                        </a:rPr>
                        <a:t>new_master_host</a:t>
                      </a:r>
                      <a:r>
                        <a:rPr lang="en-US" altLang="ko-KR" sz="1400" dirty="0" smtClean="0">
                          <a:effectLst/>
                        </a:rPr>
                        <a:t> \" $</a:t>
                      </a:r>
                      <a:r>
                        <a:rPr lang="en-US" altLang="ko-KR" sz="1400" dirty="0" err="1" smtClean="0">
                          <a:effectLst/>
                        </a:rPr>
                        <a:t>ssh_start_vip</a:t>
                      </a:r>
                      <a:r>
                        <a:rPr lang="en-US" altLang="ko-KR" sz="1400" dirty="0" smtClean="0">
                          <a:effectLst/>
                        </a:rPr>
                        <a:t> \"`;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>`</a:t>
                      </a:r>
                      <a:r>
                        <a:rPr lang="en-US" altLang="ko-KR" sz="1400" dirty="0" err="1" smtClean="0">
                          <a:effectLst/>
                        </a:rPr>
                        <a:t>ssh</a:t>
                      </a:r>
                      <a:r>
                        <a:rPr lang="en-US" altLang="ko-KR" sz="1400" dirty="0" smtClean="0">
                          <a:effectLst/>
                        </a:rPr>
                        <a:t> $</a:t>
                      </a:r>
                      <a:r>
                        <a:rPr lang="en-US" altLang="ko-KR" sz="1400" dirty="0" err="1" smtClean="0">
                          <a:effectLst/>
                        </a:rPr>
                        <a:t>ssh_user</a:t>
                      </a:r>
                      <a:r>
                        <a:rPr lang="en-US" altLang="ko-KR" sz="1400" dirty="0" smtClean="0">
                          <a:effectLst/>
                        </a:rPr>
                        <a:t>\@$</a:t>
                      </a:r>
                      <a:r>
                        <a:rPr lang="en-US" altLang="ko-KR" sz="1400" dirty="0" err="1" smtClean="0">
                          <a:effectLst/>
                        </a:rPr>
                        <a:t>new_master_host</a:t>
                      </a:r>
                      <a:r>
                        <a:rPr lang="en-US" altLang="ko-KR" sz="1400" dirty="0" smtClean="0">
                          <a:effectLst/>
                        </a:rPr>
                        <a:t> \" $</a:t>
                      </a:r>
                      <a:r>
                        <a:rPr lang="en-US" altLang="ko-KR" sz="1400" dirty="0" err="1" smtClean="0">
                          <a:effectLst/>
                        </a:rPr>
                        <a:t>ssh_mac_refresh</a:t>
                      </a:r>
                      <a:r>
                        <a:rPr lang="en-US" altLang="ko-KR" sz="1400" dirty="0" smtClean="0">
                          <a:effectLst/>
                        </a:rPr>
                        <a:t>\"`;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>}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># A simple system call that disable the VIP on the </a:t>
                      </a:r>
                      <a:r>
                        <a:rPr lang="en-US" altLang="ko-KR" sz="1400" dirty="0" err="1" smtClean="0">
                          <a:effectLst/>
                        </a:rPr>
                        <a:t>old_master</a:t>
                      </a:r>
                      <a:r>
                        <a:rPr lang="en-US" altLang="ko-KR" sz="1400" dirty="0" smtClean="0">
                          <a:effectLst/>
                        </a:rPr>
                        <a:t/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>sub </a:t>
                      </a:r>
                      <a:r>
                        <a:rPr lang="en-US" altLang="ko-KR" sz="1400" dirty="0" err="1" smtClean="0">
                          <a:effectLst/>
                        </a:rPr>
                        <a:t>stop_vip</a:t>
                      </a:r>
                      <a:r>
                        <a:rPr lang="en-US" altLang="ko-KR" sz="1400" dirty="0" smtClean="0">
                          <a:effectLst/>
                        </a:rPr>
                        <a:t>() {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>`</a:t>
                      </a:r>
                      <a:r>
                        <a:rPr lang="en-US" altLang="ko-KR" sz="1400" dirty="0" err="1" smtClean="0">
                          <a:effectLst/>
                        </a:rPr>
                        <a:t>ssh</a:t>
                      </a:r>
                      <a:r>
                        <a:rPr lang="en-US" altLang="ko-KR" sz="1400" dirty="0" smtClean="0">
                          <a:effectLst/>
                        </a:rPr>
                        <a:t> $</a:t>
                      </a:r>
                      <a:r>
                        <a:rPr lang="en-US" altLang="ko-KR" sz="1400" dirty="0" err="1" smtClean="0">
                          <a:effectLst/>
                        </a:rPr>
                        <a:t>ssh_user</a:t>
                      </a:r>
                      <a:r>
                        <a:rPr lang="en-US" altLang="ko-KR" sz="1400" dirty="0" smtClean="0">
                          <a:effectLst/>
                        </a:rPr>
                        <a:t>\@$</a:t>
                      </a:r>
                      <a:r>
                        <a:rPr lang="en-US" altLang="ko-KR" sz="1400" dirty="0" err="1" smtClean="0">
                          <a:effectLst/>
                        </a:rPr>
                        <a:t>orig_master_host</a:t>
                      </a:r>
                      <a:r>
                        <a:rPr lang="en-US" altLang="ko-KR" sz="1400" dirty="0" smtClean="0">
                          <a:effectLst/>
                        </a:rPr>
                        <a:t> \" $</a:t>
                      </a:r>
                      <a:r>
                        <a:rPr lang="en-US" altLang="ko-KR" sz="1400" dirty="0" err="1" smtClean="0">
                          <a:effectLst/>
                        </a:rPr>
                        <a:t>ssh_stop_vip</a:t>
                      </a:r>
                      <a:r>
                        <a:rPr lang="en-US" altLang="ko-KR" sz="1400" dirty="0" smtClean="0">
                          <a:effectLst/>
                        </a:rPr>
                        <a:t> \"`;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>}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/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>sub usage {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>print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>"Usage: </a:t>
                      </a:r>
                      <a:r>
                        <a:rPr lang="en-US" altLang="ko-KR" sz="1400" dirty="0" err="1" smtClean="0">
                          <a:effectLst/>
                        </a:rPr>
                        <a:t>master_ip_failover</a:t>
                      </a:r>
                      <a:r>
                        <a:rPr lang="en-US" altLang="ko-KR" sz="1400" dirty="0" smtClean="0">
                          <a:effectLst/>
                        </a:rPr>
                        <a:t> --command=</a:t>
                      </a:r>
                      <a:r>
                        <a:rPr lang="en-US" altLang="ko-KR" sz="1400" dirty="0" err="1" smtClean="0">
                          <a:effectLst/>
                        </a:rPr>
                        <a:t>start|stop|stopssh|status</a:t>
                      </a:r>
                      <a:r>
                        <a:rPr lang="en-US" altLang="ko-KR" sz="1400" dirty="0" smtClean="0">
                          <a:effectLst/>
                        </a:rPr>
                        <a:t> --</a:t>
                      </a:r>
                      <a:r>
                        <a:rPr lang="en-US" altLang="ko-KR" sz="1400" dirty="0" err="1" smtClean="0">
                          <a:effectLst/>
                        </a:rPr>
                        <a:t>orig_master_host</a:t>
                      </a:r>
                      <a:r>
                        <a:rPr lang="en-US" altLang="ko-KR" sz="1400" dirty="0" smtClean="0">
                          <a:effectLst/>
                        </a:rPr>
                        <a:t>=host --</a:t>
                      </a:r>
                      <a:r>
                        <a:rPr lang="en-US" altLang="ko-KR" sz="1400" dirty="0" err="1" smtClean="0">
                          <a:effectLst/>
                        </a:rPr>
                        <a:t>orig_master_ip</a:t>
                      </a:r>
                      <a:r>
                        <a:rPr lang="en-US" altLang="ko-KR" sz="1400" dirty="0" smtClean="0">
                          <a:effectLst/>
                        </a:rPr>
                        <a:t>=</a:t>
                      </a:r>
                      <a:r>
                        <a:rPr lang="en-US" altLang="ko-KR" sz="1400" dirty="0" err="1" smtClean="0">
                          <a:effectLst/>
                        </a:rPr>
                        <a:t>ip</a:t>
                      </a:r>
                      <a:r>
                        <a:rPr lang="en-US" altLang="ko-KR" sz="1400" dirty="0" smtClean="0">
                          <a:effectLst/>
                        </a:rPr>
                        <a:t> --</a:t>
                      </a:r>
                      <a:r>
                        <a:rPr lang="en-US" altLang="ko-KR" sz="1400" dirty="0" err="1" smtClean="0">
                          <a:effectLst/>
                        </a:rPr>
                        <a:t>orig_master_port</a:t>
                      </a:r>
                      <a:r>
                        <a:rPr lang="en-US" altLang="ko-KR" sz="1400" dirty="0" smtClean="0">
                          <a:effectLst/>
                        </a:rPr>
                        <a:t>=port --</a:t>
                      </a:r>
                      <a:r>
                        <a:rPr lang="en-US" altLang="ko-KR" sz="1400" dirty="0" err="1" smtClean="0">
                          <a:effectLst/>
                        </a:rPr>
                        <a:t>new_master_host</a:t>
                      </a:r>
                      <a:r>
                        <a:rPr lang="en-US" altLang="ko-KR" sz="1400" dirty="0" smtClean="0">
                          <a:effectLst/>
                        </a:rPr>
                        <a:t>=host --</a:t>
                      </a:r>
                      <a:r>
                        <a:rPr lang="en-US" altLang="ko-KR" sz="1400" dirty="0" err="1" smtClean="0">
                          <a:effectLst/>
                        </a:rPr>
                        <a:t>new_master_ip</a:t>
                      </a:r>
                      <a:r>
                        <a:rPr lang="en-US" altLang="ko-KR" sz="1400" dirty="0" smtClean="0">
                          <a:effectLst/>
                        </a:rPr>
                        <a:t>=</a:t>
                      </a:r>
                      <a:r>
                        <a:rPr lang="en-US" altLang="ko-KR" sz="1400" dirty="0" err="1" smtClean="0">
                          <a:effectLst/>
                        </a:rPr>
                        <a:t>ip</a:t>
                      </a:r>
                      <a:r>
                        <a:rPr lang="en-US" altLang="ko-KR" sz="1400" dirty="0" smtClean="0">
                          <a:effectLst/>
                        </a:rPr>
                        <a:t> --</a:t>
                      </a:r>
                      <a:r>
                        <a:rPr lang="en-US" altLang="ko-KR" sz="1400" dirty="0" err="1" smtClean="0">
                          <a:effectLst/>
                        </a:rPr>
                        <a:t>new_master_port</a:t>
                      </a:r>
                      <a:r>
                        <a:rPr lang="en-US" altLang="ko-KR" sz="1400" dirty="0" smtClean="0">
                          <a:effectLst/>
                        </a:rPr>
                        <a:t>=port\n";</a:t>
                      </a:r>
                      <a:br>
                        <a:rPr lang="en-US" altLang="ko-KR" sz="1400" dirty="0" smtClean="0">
                          <a:effectLst/>
                        </a:rPr>
                      </a:br>
                      <a:r>
                        <a:rPr lang="en-US" altLang="ko-KR" sz="1400" dirty="0" smtClean="0">
                          <a:effectLst/>
                        </a:rPr>
                        <a:t>} 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64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64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64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64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316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사용자 지정 1">
      <a:majorFont>
        <a:latin typeface="Moebius"/>
        <a:ea typeface="맑은 고딕"/>
        <a:cs typeface=""/>
      </a:majorFont>
      <a:minorFont>
        <a:latin typeface="Moebiu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2000" tIns="0" rIns="18000" bIns="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1200" dirty="0" smtClean="0">
            <a:latin typeface="+mn-ea"/>
            <a:ea typeface="+mn-ea"/>
            <a:cs typeface="Arial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0" rIns="1800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태고딕" pitchFamily="18" charset="-127"/>
            <a:cs typeface="Arials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79388" marR="0" indent="-179388" algn="l" defTabSz="914400" rtl="0" eaLnBrk="0" fontAlgn="base" latinLnBrk="1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70000"/>
          <a:buFont typeface="Wingdings" pitchFamily="2" charset="2"/>
          <a:buNone/>
          <a:tabLst/>
          <a:defRPr kumimoji="1" sz="1000" b="1" i="0" u="none" strike="noStrike" kern="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+mn-lt"/>
            <a:ea typeface="+mn-ea"/>
          </a:defRPr>
        </a:defPPr>
      </a:lstStyle>
    </a:tx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사용자 지정 1">
      <a:majorFont>
        <a:latin typeface="Moebius"/>
        <a:ea typeface="맑은 고딕"/>
        <a:cs typeface=""/>
      </a:majorFont>
      <a:minorFont>
        <a:latin typeface="Moebiu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0" rIns="1800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태고딕" pitchFamily="18" charset="-127"/>
            <a:cs typeface="Arial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0" rIns="1800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태고딕" pitchFamily="18" charset="-127"/>
            <a:cs typeface="Arials"/>
          </a:defRPr>
        </a:defPPr>
      </a:lstStyle>
    </a:ln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FF00"/>
      </a:dk2>
      <a:lt2>
        <a:srgbClr val="FF0000"/>
      </a:lt2>
      <a:accent1>
        <a:srgbClr val="0000FF"/>
      </a:accent1>
      <a:accent2>
        <a:srgbClr val="00FFFF"/>
      </a:accent2>
      <a:accent3>
        <a:srgbClr val="FFFFFF"/>
      </a:accent3>
      <a:accent4>
        <a:srgbClr val="000000"/>
      </a:accent4>
      <a:accent5>
        <a:srgbClr val="AAAAFF"/>
      </a:accent5>
      <a:accent6>
        <a:srgbClr val="00E7E7"/>
      </a:accent6>
      <a:hlink>
        <a:srgbClr val="FF00FF"/>
      </a:hlink>
      <a:folHlink>
        <a:srgbClr val="FFFF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FF00"/>
      </a:dk2>
      <a:lt2>
        <a:srgbClr val="FF0000"/>
      </a:lt2>
      <a:accent1>
        <a:srgbClr val="0000FF"/>
      </a:accent1>
      <a:accent2>
        <a:srgbClr val="00FFFF"/>
      </a:accent2>
      <a:accent3>
        <a:srgbClr val="FFFFFF"/>
      </a:accent3>
      <a:accent4>
        <a:srgbClr val="000000"/>
      </a:accent4>
      <a:accent5>
        <a:srgbClr val="AAAAFF"/>
      </a:accent5>
      <a:accent6>
        <a:srgbClr val="00E7E7"/>
      </a:accent6>
      <a:hlink>
        <a:srgbClr val="FF00FF"/>
      </a:hlink>
      <a:folHlink>
        <a:srgbClr val="FFFF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1474034350</TotalTime>
  <Pages>39</Pages>
  <Words>136</Words>
  <Application>Microsoft Office PowerPoint</Application>
  <PresentationFormat>사용자 지정</PresentationFormat>
  <Paragraphs>38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8" baseType="lpstr">
      <vt:lpstr>1_디자인 사용자 지정</vt:lpstr>
      <vt:lpstr>3_디자인 사용자 지정</vt:lpstr>
      <vt:lpstr>MHA</vt:lpstr>
      <vt:lpstr>PowerPoint 프레젠테이션</vt:lpstr>
      <vt:lpstr>1. MHA</vt:lpstr>
      <vt:lpstr>1. MHA</vt:lpstr>
      <vt:lpstr>1. MHA</vt:lpstr>
      <vt:lpstr>1. MHA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Inside VMware HA</dc:title>
  <dc:creator>강재준/보라매NOC</dc:creator>
  <cp:lastModifiedBy>user</cp:lastModifiedBy>
  <cp:revision>6125</cp:revision>
  <cp:lastPrinted>2014-04-16T08:01:37Z</cp:lastPrinted>
  <dcterms:created xsi:type="dcterms:W3CDTF">1996-10-14T12:11:22Z</dcterms:created>
  <dcterms:modified xsi:type="dcterms:W3CDTF">2016-05-02T13:26:09Z</dcterms:modified>
</cp:coreProperties>
</file>