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20"/>
  </p:notesMasterIdLst>
  <p:handoutMasterIdLst>
    <p:handoutMasterId r:id="rId21"/>
  </p:handoutMasterIdLst>
  <p:sldIdLst>
    <p:sldId id="3426" r:id="rId3"/>
    <p:sldId id="3646" r:id="rId4"/>
    <p:sldId id="3689" r:id="rId5"/>
    <p:sldId id="3693" r:id="rId6"/>
    <p:sldId id="3705" r:id="rId7"/>
    <p:sldId id="3690" r:id="rId8"/>
    <p:sldId id="3691" r:id="rId9"/>
    <p:sldId id="3694" r:id="rId10"/>
    <p:sldId id="3695" r:id="rId11"/>
    <p:sldId id="3696" r:id="rId12"/>
    <p:sldId id="3697" r:id="rId13"/>
    <p:sldId id="3698" r:id="rId14"/>
    <p:sldId id="3699" r:id="rId15"/>
    <p:sldId id="3700" r:id="rId16"/>
    <p:sldId id="3701" r:id="rId17"/>
    <p:sldId id="3702" r:id="rId18"/>
    <p:sldId id="3703" r:id="rId19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46"/>
            <p14:sldId id="3689"/>
            <p14:sldId id="3693"/>
            <p14:sldId id="3705"/>
            <p14:sldId id="3690"/>
            <p14:sldId id="3691"/>
            <p14:sldId id="3694"/>
            <p14:sldId id="3695"/>
            <p14:sldId id="3696"/>
            <p14:sldId id="3697"/>
            <p14:sldId id="3698"/>
            <p14:sldId id="3699"/>
            <p14:sldId id="3700"/>
            <p14:sldId id="3701"/>
            <p14:sldId id="3702"/>
            <p14:sldId id="37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6" autoAdjust="0"/>
    <p:restoredTop sz="98698" autoAdjust="0"/>
  </p:normalViewPr>
  <p:slideViewPr>
    <p:cSldViewPr showGuides="1">
      <p:cViewPr varScale="1">
        <p:scale>
          <a:sx n="108" d="100"/>
          <a:sy n="108" d="100"/>
        </p:scale>
        <p:origin x="-1530" y="-78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CEPH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(preflight-3)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en-US" altLang="ko-KR" sz="1600" dirty="0" smtClean="0">
                <a:latin typeface="+mn-ea"/>
                <a:ea typeface="+mn-ea"/>
              </a:rPr>
              <a:t>port 6789 </a:t>
            </a:r>
            <a:r>
              <a:rPr lang="ko-KR" altLang="en-US" sz="1600" dirty="0" smtClean="0">
                <a:latin typeface="+mn-ea"/>
                <a:ea typeface="+mn-ea"/>
              </a:rPr>
              <a:t>그리고 </a:t>
            </a:r>
            <a:r>
              <a:rPr lang="en-US" altLang="ko-KR" sz="1600" dirty="0" smtClean="0">
                <a:latin typeface="+mn-ea"/>
                <a:ea typeface="+mn-ea"/>
              </a:rPr>
              <a:t>6800~7300</a:t>
            </a:r>
            <a:r>
              <a:rPr lang="ko-KR" altLang="en-US" sz="1600" dirty="0" smtClean="0">
                <a:latin typeface="+mn-ea"/>
                <a:ea typeface="+mn-ea"/>
              </a:rPr>
              <a:t>까지 </a:t>
            </a:r>
            <a:r>
              <a:rPr lang="en-US" altLang="ko-KR" sz="1600" dirty="0" smtClean="0">
                <a:latin typeface="+mn-ea"/>
                <a:ea typeface="+mn-ea"/>
              </a:rPr>
              <a:t>open </a:t>
            </a:r>
            <a:r>
              <a:rPr lang="ko-KR" altLang="en-US" sz="1600" dirty="0" smtClean="0">
                <a:latin typeface="+mn-ea"/>
                <a:ea typeface="+mn-ea"/>
              </a:rPr>
              <a:t>상태 또는 </a:t>
            </a:r>
            <a:r>
              <a:rPr lang="en-US" altLang="ko-KR" sz="1600" dirty="0" smtClean="0">
                <a:latin typeface="+mn-ea"/>
                <a:ea typeface="+mn-ea"/>
              </a:rPr>
              <a:t>firewall stop/disable </a:t>
            </a:r>
            <a:r>
              <a:rPr lang="ko-KR" altLang="en-US" sz="1600" dirty="0" smtClean="0">
                <a:latin typeface="+mn-ea"/>
                <a:ea typeface="+mn-ea"/>
              </a:rPr>
              <a:t>시행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selinux</a:t>
            </a:r>
            <a:r>
              <a:rPr lang="en-US" altLang="ko-KR" sz="1600" dirty="0" smtClean="0">
                <a:latin typeface="+mn-ea"/>
                <a:ea typeface="+mn-ea"/>
              </a:rPr>
              <a:t> permissive </a:t>
            </a:r>
            <a:r>
              <a:rPr lang="ko-KR" altLang="en-US" sz="1600" dirty="0" smtClean="0">
                <a:latin typeface="+mn-ea"/>
                <a:ea typeface="+mn-ea"/>
              </a:rPr>
              <a:t>또는 </a:t>
            </a:r>
            <a:r>
              <a:rPr lang="en-US" altLang="ko-KR" sz="1600" dirty="0" err="1" smtClean="0">
                <a:latin typeface="+mn-ea"/>
                <a:ea typeface="+mn-ea"/>
              </a:rPr>
              <a:t>disble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setenforce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0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13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(storage cluster quick start-1)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개의 </a:t>
            </a:r>
            <a:r>
              <a:rPr lang="en-US" altLang="ko-KR" sz="1600" dirty="0" smtClean="0">
                <a:latin typeface="+mn-ea"/>
                <a:ea typeface="+mn-ea"/>
              </a:rPr>
              <a:t>mon , 2</a:t>
            </a:r>
            <a:r>
              <a:rPr lang="ko-KR" altLang="en-US" sz="1600" dirty="0" smtClean="0">
                <a:latin typeface="+mn-ea"/>
                <a:ea typeface="+mn-ea"/>
              </a:rPr>
              <a:t>개의 </a:t>
            </a:r>
            <a:r>
              <a:rPr lang="en-US" altLang="ko-KR" sz="1600" dirty="0" err="1" smtClean="0">
                <a:latin typeface="+mn-ea"/>
                <a:ea typeface="+mn-ea"/>
              </a:rPr>
              <a:t>osd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데몬 생성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추후 </a:t>
            </a: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개의 </a:t>
            </a:r>
            <a:r>
              <a:rPr lang="en-US" altLang="ko-KR" sz="1600" dirty="0" err="1" smtClean="0">
                <a:latin typeface="+mn-ea"/>
                <a:ea typeface="+mn-ea"/>
              </a:rPr>
              <a:t>osd</a:t>
            </a:r>
            <a:r>
              <a:rPr lang="en-US" altLang="ko-KR" sz="1600" dirty="0" smtClean="0">
                <a:latin typeface="+mn-ea"/>
                <a:ea typeface="+mn-ea"/>
              </a:rPr>
              <a:t>, 1</a:t>
            </a:r>
            <a:r>
              <a:rPr lang="ko-KR" altLang="en-US" sz="1600" dirty="0" smtClean="0">
                <a:latin typeface="+mn-ea"/>
                <a:ea typeface="+mn-ea"/>
              </a:rPr>
              <a:t>개 </a:t>
            </a:r>
            <a:r>
              <a:rPr lang="en-US" altLang="ko-KR" sz="1600" dirty="0" smtClean="0">
                <a:latin typeface="+mn-ea"/>
                <a:ea typeface="+mn-ea"/>
              </a:rPr>
              <a:t>metadata, 2</a:t>
            </a:r>
            <a:r>
              <a:rPr lang="ko-KR" altLang="en-US" sz="1600" dirty="0" smtClean="0">
                <a:latin typeface="+mn-ea"/>
                <a:ea typeface="+mn-ea"/>
              </a:rPr>
              <a:t>개 </a:t>
            </a:r>
            <a:r>
              <a:rPr lang="en-US" altLang="ko-KR" sz="1600" dirty="0" smtClean="0">
                <a:latin typeface="+mn-ea"/>
                <a:ea typeface="+mn-ea"/>
              </a:rPr>
              <a:t>mon</a:t>
            </a:r>
            <a:r>
              <a:rPr lang="ko-KR" altLang="en-US" sz="1600" dirty="0" smtClean="0">
                <a:latin typeface="+mn-ea"/>
                <a:ea typeface="+mn-ea"/>
              </a:rPr>
              <a:t>추가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-deploy</a:t>
            </a:r>
            <a:r>
              <a:rPr lang="ko-KR" altLang="en-US" sz="1600" dirty="0" smtClean="0">
                <a:latin typeface="+mn-ea"/>
                <a:ea typeface="+mn-ea"/>
              </a:rPr>
              <a:t>를 시행할 </a:t>
            </a:r>
            <a:r>
              <a:rPr lang="ko-KR" altLang="en-US" sz="1600" dirty="0" err="1" smtClean="0">
                <a:latin typeface="+mn-ea"/>
                <a:ea typeface="+mn-ea"/>
              </a:rPr>
              <a:t>디렉토리</a:t>
            </a:r>
            <a:r>
              <a:rPr lang="ko-KR" altLang="en-US" sz="1600" dirty="0" smtClean="0">
                <a:latin typeface="+mn-ea"/>
                <a:ea typeface="+mn-ea"/>
              </a:rPr>
              <a:t> 생성 </a:t>
            </a:r>
            <a:r>
              <a:rPr lang="en-US" altLang="ko-KR" sz="1600" dirty="0" smtClean="0">
                <a:latin typeface="+mn-ea"/>
                <a:ea typeface="+mn-ea"/>
              </a:rPr>
              <a:t>(admin-node)</a:t>
            </a:r>
          </a:p>
          <a:p>
            <a:pPr algn="l"/>
            <a:r>
              <a:rPr lang="en-US" altLang="ko-KR" sz="1600" dirty="0" err="1" smtClean="0">
                <a:latin typeface="+mn-ea"/>
                <a:ea typeface="+mn-ea"/>
              </a:rPr>
              <a:t>mkdir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my-cluster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cd </a:t>
            </a:r>
            <a:r>
              <a:rPr lang="en-US" altLang="ko-KR" sz="1600" dirty="0" smtClean="0">
                <a:latin typeface="+mn-ea"/>
                <a:ea typeface="+mn-ea"/>
              </a:rPr>
              <a:t>my-cluster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requiretty</a:t>
            </a:r>
            <a:r>
              <a:rPr lang="ko-KR" altLang="en-US" sz="1600" dirty="0" smtClean="0">
                <a:latin typeface="+mn-ea"/>
                <a:ea typeface="+mn-ea"/>
              </a:rPr>
              <a:t>를 </a:t>
            </a:r>
            <a:r>
              <a:rPr lang="en-US" altLang="ko-KR" sz="1600" dirty="0" smtClean="0">
                <a:latin typeface="+mn-ea"/>
                <a:ea typeface="+mn-ea"/>
              </a:rPr>
              <a:t>disable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vi 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sudoers</a:t>
            </a:r>
            <a:r>
              <a:rPr lang="ko-KR" altLang="en-US" sz="1600" dirty="0" smtClean="0">
                <a:latin typeface="+mn-ea"/>
                <a:ea typeface="+mn-ea"/>
              </a:rPr>
              <a:t>에서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Default	</a:t>
            </a:r>
            <a:r>
              <a:rPr lang="en-US" altLang="ko-KR" sz="1600" dirty="0" err="1" smtClean="0">
                <a:latin typeface="+mn-ea"/>
                <a:ea typeface="+mn-ea"/>
              </a:rPr>
              <a:t>requiretty</a:t>
            </a:r>
            <a:r>
              <a:rPr lang="en-US" altLang="ko-KR" sz="1600" dirty="0">
                <a:latin typeface="+mn-ea"/>
                <a:ea typeface="+mn-ea"/>
              </a:rPr>
              <a:t> -&gt; </a:t>
            </a:r>
            <a:r>
              <a:rPr lang="en-US" altLang="ko-KR" sz="1600" dirty="0" err="1">
                <a:latin typeface="+mn-ea"/>
                <a:ea typeface="+mn-ea"/>
              </a:rPr>
              <a:t>Defaults:ceph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!</a:t>
            </a:r>
            <a:r>
              <a:rPr lang="en-US" altLang="ko-KR" sz="1600" dirty="0" err="1" smtClean="0">
                <a:latin typeface="+mn-ea"/>
                <a:ea typeface="+mn-ea"/>
              </a:rPr>
              <a:t>requiretty</a:t>
            </a:r>
            <a:r>
              <a:rPr lang="ko-KR" altLang="en-US" sz="1600" dirty="0" smtClean="0">
                <a:latin typeface="+mn-ea"/>
                <a:ea typeface="+mn-ea"/>
              </a:rPr>
              <a:t>로 변경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cluster </a:t>
            </a:r>
            <a:r>
              <a:rPr lang="ko-KR" altLang="en-US" sz="1600" dirty="0" smtClean="0">
                <a:latin typeface="+mn-ea"/>
                <a:ea typeface="+mn-ea"/>
              </a:rPr>
              <a:t>생성 </a:t>
            </a:r>
            <a:r>
              <a:rPr lang="en-US" altLang="ko-KR" sz="1600" dirty="0" smtClean="0">
                <a:latin typeface="+mn-ea"/>
                <a:ea typeface="+mn-ea"/>
              </a:rPr>
              <a:t>(configuration file, monitor secret </a:t>
            </a:r>
            <a:r>
              <a:rPr lang="en-US" altLang="ko-KR" sz="1600" dirty="0" err="1" smtClean="0">
                <a:latin typeface="+mn-ea"/>
                <a:ea typeface="+mn-ea"/>
              </a:rPr>
              <a:t>keyring</a:t>
            </a:r>
            <a:r>
              <a:rPr lang="en-US" altLang="ko-KR" sz="1600" dirty="0" smtClean="0">
                <a:latin typeface="+mn-ea"/>
                <a:ea typeface="+mn-ea"/>
              </a:rPr>
              <a:t>, log file)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-deploy new </a:t>
            </a:r>
            <a:r>
              <a:rPr lang="en-US" altLang="ko-KR" sz="1600" dirty="0" smtClean="0">
                <a:latin typeface="+mn-ea"/>
                <a:ea typeface="+mn-ea"/>
              </a:rPr>
              <a:t>node1</a:t>
            </a:r>
          </a:p>
          <a:p>
            <a:pPr algn="l"/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-deploy new –h</a:t>
            </a:r>
            <a:r>
              <a:rPr lang="ko-KR" altLang="en-US" sz="1600" dirty="0" smtClean="0">
                <a:latin typeface="+mn-ea"/>
                <a:ea typeface="+mn-ea"/>
              </a:rPr>
              <a:t>로 </a:t>
            </a:r>
            <a:r>
              <a:rPr lang="en-US" altLang="ko-KR" sz="1600" dirty="0" smtClean="0">
                <a:latin typeface="+mn-ea"/>
                <a:ea typeface="+mn-ea"/>
              </a:rPr>
              <a:t>details </a:t>
            </a:r>
            <a:r>
              <a:rPr lang="ko-KR" altLang="en-US" sz="1600" dirty="0" smtClean="0">
                <a:latin typeface="+mn-ea"/>
                <a:ea typeface="+mn-ea"/>
              </a:rPr>
              <a:t>설정확인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configuration file </a:t>
            </a:r>
            <a:r>
              <a:rPr lang="ko-KR" altLang="en-US" sz="1600" dirty="0" smtClean="0">
                <a:latin typeface="+mn-ea"/>
                <a:ea typeface="+mn-ea"/>
              </a:rPr>
              <a:t>수정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osd</a:t>
            </a:r>
            <a:r>
              <a:rPr lang="en-US" altLang="ko-KR" sz="1600" dirty="0">
                <a:latin typeface="+mn-ea"/>
                <a:ea typeface="+mn-ea"/>
              </a:rPr>
              <a:t> pool default size = </a:t>
            </a:r>
            <a:r>
              <a:rPr lang="en-US" altLang="ko-KR" sz="1600" dirty="0" smtClean="0">
                <a:latin typeface="+mn-ea"/>
                <a:ea typeface="+mn-ea"/>
              </a:rPr>
              <a:t>2  -&gt; </a:t>
            </a:r>
            <a:r>
              <a:rPr lang="ko-KR" altLang="en-US" sz="1600" dirty="0" smtClean="0">
                <a:latin typeface="+mn-ea"/>
                <a:ea typeface="+mn-ea"/>
              </a:rPr>
              <a:t>복제숫자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public network = {</a:t>
            </a:r>
            <a:r>
              <a:rPr lang="en-US" altLang="ko-KR" sz="1600" dirty="0" err="1">
                <a:latin typeface="+mn-ea"/>
                <a:ea typeface="+mn-ea"/>
              </a:rPr>
              <a:t>ip</a:t>
            </a:r>
            <a:r>
              <a:rPr lang="en-US" altLang="ko-KR" sz="1600" dirty="0">
                <a:latin typeface="+mn-ea"/>
                <a:ea typeface="+mn-ea"/>
              </a:rPr>
              <a:t>-address}/{</a:t>
            </a:r>
            <a:r>
              <a:rPr lang="en-US" altLang="ko-KR" sz="1600" dirty="0" err="1">
                <a:latin typeface="+mn-ea"/>
                <a:ea typeface="+mn-ea"/>
              </a:rPr>
              <a:t>netmask</a:t>
            </a:r>
            <a:r>
              <a:rPr lang="en-US" altLang="ko-KR" sz="1600" dirty="0" smtClean="0">
                <a:latin typeface="+mn-ea"/>
                <a:ea typeface="+mn-ea"/>
              </a:rPr>
              <a:t>} -&gt; </a:t>
            </a:r>
            <a:r>
              <a:rPr lang="ko-KR" altLang="en-US" sz="1600" dirty="0" err="1" smtClean="0">
                <a:latin typeface="+mn-ea"/>
                <a:ea typeface="+mn-ea"/>
              </a:rPr>
              <a:t>공인망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있는경우</a:t>
            </a:r>
            <a:r>
              <a:rPr lang="ko-KR" altLang="en-US" sz="1600" dirty="0" smtClean="0">
                <a:latin typeface="+mn-ea"/>
                <a:ea typeface="+mn-ea"/>
              </a:rPr>
              <a:t> 추가설정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-deploy </a:t>
            </a:r>
            <a:r>
              <a:rPr lang="ko-KR" altLang="en-US" sz="1600" dirty="0" smtClean="0">
                <a:latin typeface="+mn-ea"/>
                <a:ea typeface="+mn-ea"/>
              </a:rPr>
              <a:t>설치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-deploy install admin-node node1 node2 node3 </a:t>
            </a:r>
            <a:endParaRPr lang="ko-KR" altLang="en-US" sz="1600" dirty="0"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63" y="1926233"/>
            <a:ext cx="3215965" cy="280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(storage cluster quick start-2)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en-US" altLang="ko-KR" sz="1600" dirty="0" smtClean="0">
                <a:latin typeface="+mn-ea"/>
                <a:ea typeface="+mn-ea"/>
              </a:rPr>
              <a:t>mon</a:t>
            </a:r>
            <a:r>
              <a:rPr lang="ko-KR" altLang="en-US" sz="1600" dirty="0" smtClean="0">
                <a:latin typeface="+mn-ea"/>
                <a:ea typeface="+mn-ea"/>
              </a:rPr>
              <a:t>을 추가하고 </a:t>
            </a:r>
            <a:r>
              <a:rPr lang="en-US" altLang="ko-KR" sz="1600" dirty="0" smtClean="0">
                <a:latin typeface="+mn-ea"/>
                <a:ea typeface="+mn-ea"/>
              </a:rPr>
              <a:t>keys</a:t>
            </a:r>
            <a:r>
              <a:rPr lang="ko-KR" altLang="en-US" sz="1600" dirty="0" smtClean="0">
                <a:latin typeface="+mn-ea"/>
                <a:ea typeface="+mn-ea"/>
              </a:rPr>
              <a:t>를 수집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/>
              <a:t>ceph</a:t>
            </a:r>
            <a:r>
              <a:rPr lang="en-US" altLang="ko-KR" sz="1600" dirty="0"/>
              <a:t>-deploy mon </a:t>
            </a:r>
            <a:r>
              <a:rPr lang="en-US" altLang="ko-KR" sz="1600" dirty="0" smtClean="0"/>
              <a:t>create-initial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아래와 같은 </a:t>
            </a:r>
            <a:r>
              <a:rPr lang="en-US" altLang="ko-KR" sz="1600" dirty="0" smtClean="0">
                <a:latin typeface="+mn-ea"/>
                <a:ea typeface="+mn-ea"/>
              </a:rPr>
              <a:t>key</a:t>
            </a:r>
            <a:r>
              <a:rPr lang="ko-KR" altLang="en-US" sz="1600" dirty="0" smtClean="0">
                <a:latin typeface="+mn-ea"/>
                <a:ea typeface="+mn-ea"/>
              </a:rPr>
              <a:t>들이 수집되었는지 확인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 ◦</a:t>
            </a:r>
            <a:r>
              <a:rPr lang="en-US" altLang="ko-KR" sz="1600" dirty="0">
                <a:latin typeface="+mn-ea"/>
                <a:ea typeface="+mn-ea"/>
              </a:rPr>
              <a:t>{cluster-name}.</a:t>
            </a:r>
            <a:r>
              <a:rPr lang="en-US" altLang="ko-KR" sz="1600" dirty="0" err="1">
                <a:latin typeface="+mn-ea"/>
                <a:ea typeface="+mn-ea"/>
              </a:rPr>
              <a:t>client.admin.keyring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◦{cluster-name}.bootstrap-</a:t>
            </a:r>
            <a:r>
              <a:rPr lang="en-US" altLang="ko-KR" sz="1600" dirty="0" err="1">
                <a:latin typeface="+mn-ea"/>
                <a:ea typeface="+mn-ea"/>
              </a:rPr>
              <a:t>osd.keyring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◦{cluster-name}.bootstrap-</a:t>
            </a:r>
            <a:r>
              <a:rPr lang="en-US" altLang="ko-KR" sz="1600" dirty="0" err="1">
                <a:latin typeface="+mn-ea"/>
                <a:ea typeface="+mn-ea"/>
              </a:rPr>
              <a:t>mds.keyring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◦{cluster-name}.bootstrap-</a:t>
            </a:r>
            <a:r>
              <a:rPr lang="en-US" altLang="ko-KR" sz="1600" dirty="0" err="1">
                <a:latin typeface="+mn-ea"/>
                <a:ea typeface="+mn-ea"/>
              </a:rPr>
              <a:t>rgw.keyring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osd</a:t>
            </a:r>
            <a:r>
              <a:rPr lang="ko-KR" altLang="en-US" sz="1600" dirty="0" smtClean="0">
                <a:latin typeface="+mn-ea"/>
                <a:ea typeface="+mn-ea"/>
              </a:rPr>
              <a:t>데몬 </a:t>
            </a:r>
            <a:r>
              <a:rPr lang="ko-KR" altLang="en-US" sz="1600" dirty="0" err="1" smtClean="0">
                <a:latin typeface="+mn-ea"/>
                <a:ea typeface="+mn-ea"/>
              </a:rPr>
              <a:t>디렉토리</a:t>
            </a:r>
            <a:r>
              <a:rPr lang="ko-KR" altLang="en-US" sz="1600" dirty="0" smtClean="0">
                <a:latin typeface="+mn-ea"/>
                <a:ea typeface="+mn-ea"/>
              </a:rPr>
              <a:t> 생성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 node2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mkdir</a:t>
            </a:r>
            <a:r>
              <a:rPr lang="en-US" altLang="ko-KR" sz="1600" dirty="0">
                <a:latin typeface="+mn-ea"/>
                <a:ea typeface="+mn-ea"/>
              </a:rPr>
              <a:t> /</a:t>
            </a:r>
            <a:r>
              <a:rPr lang="en-US" altLang="ko-KR" sz="1600" dirty="0" err="1">
                <a:latin typeface="+mn-ea"/>
                <a:ea typeface="+mn-ea"/>
              </a:rPr>
              <a:t>var</a:t>
            </a:r>
            <a:r>
              <a:rPr lang="en-US" altLang="ko-KR" sz="1600" dirty="0">
                <a:latin typeface="+mn-ea"/>
                <a:ea typeface="+mn-ea"/>
              </a:rPr>
              <a:t>/local/osd0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exit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 node3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mkdir</a:t>
            </a:r>
            <a:r>
              <a:rPr lang="en-US" altLang="ko-KR" sz="1600" dirty="0">
                <a:latin typeface="+mn-ea"/>
                <a:ea typeface="+mn-ea"/>
              </a:rPr>
              <a:t> /</a:t>
            </a:r>
            <a:r>
              <a:rPr lang="en-US" altLang="ko-KR" sz="1600" dirty="0" err="1">
                <a:latin typeface="+mn-ea"/>
                <a:ea typeface="+mn-ea"/>
              </a:rPr>
              <a:t>var</a:t>
            </a:r>
            <a:r>
              <a:rPr lang="en-US" altLang="ko-KR" sz="1600" dirty="0">
                <a:latin typeface="+mn-ea"/>
                <a:ea typeface="+mn-ea"/>
              </a:rPr>
              <a:t>/local/osd1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exit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osd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데몬 준비 </a:t>
            </a:r>
            <a:r>
              <a:rPr lang="en-US" altLang="ko-KR" sz="1600" dirty="0" smtClean="0">
                <a:latin typeface="+mn-ea"/>
                <a:ea typeface="+mn-ea"/>
              </a:rPr>
              <a:t>(admin-node)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-deploy </a:t>
            </a:r>
            <a:r>
              <a:rPr lang="en-US" altLang="ko-KR" sz="1600" dirty="0" err="1">
                <a:latin typeface="+mn-ea"/>
                <a:ea typeface="+mn-ea"/>
              </a:rPr>
              <a:t>osd</a:t>
            </a:r>
            <a:r>
              <a:rPr lang="en-US" altLang="ko-KR" sz="1600" dirty="0">
                <a:latin typeface="+mn-ea"/>
                <a:ea typeface="+mn-ea"/>
              </a:rPr>
              <a:t> prepare node2:/</a:t>
            </a:r>
            <a:r>
              <a:rPr lang="en-US" altLang="ko-KR" sz="1600" dirty="0" err="1">
                <a:latin typeface="+mn-ea"/>
                <a:ea typeface="+mn-ea"/>
              </a:rPr>
              <a:t>var</a:t>
            </a:r>
            <a:r>
              <a:rPr lang="en-US" altLang="ko-KR" sz="1600" dirty="0">
                <a:latin typeface="+mn-ea"/>
                <a:ea typeface="+mn-ea"/>
              </a:rPr>
              <a:t>/local/osd0 node3:/</a:t>
            </a:r>
            <a:r>
              <a:rPr lang="en-US" altLang="ko-KR" sz="1600" dirty="0" err="1" smtClean="0">
                <a:latin typeface="+mn-ea"/>
                <a:ea typeface="+mn-ea"/>
              </a:rPr>
              <a:t>var</a:t>
            </a:r>
            <a:r>
              <a:rPr lang="en-US" altLang="ko-KR" sz="1600" dirty="0" smtClean="0">
                <a:latin typeface="+mn-ea"/>
                <a:ea typeface="+mn-ea"/>
              </a:rPr>
              <a:t>/local/osd1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osd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 활성화 </a:t>
            </a:r>
            <a:r>
              <a:rPr lang="en-US" altLang="ko-KR" sz="1600" dirty="0" smtClean="0">
                <a:latin typeface="+mn-ea"/>
                <a:ea typeface="+mn-ea"/>
              </a:rPr>
              <a:t>(admin-node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-deploy </a:t>
            </a:r>
            <a:r>
              <a:rPr lang="en-US" altLang="ko-KR" sz="1600" dirty="0" err="1">
                <a:latin typeface="+mn-ea"/>
                <a:ea typeface="+mn-ea"/>
              </a:rPr>
              <a:t>osd</a:t>
            </a:r>
            <a:r>
              <a:rPr lang="en-US" altLang="ko-KR" sz="1600" dirty="0">
                <a:latin typeface="+mn-ea"/>
                <a:ea typeface="+mn-ea"/>
              </a:rPr>
              <a:t> activate node2:/</a:t>
            </a:r>
            <a:r>
              <a:rPr lang="en-US" altLang="ko-KR" sz="1600" dirty="0" err="1">
                <a:latin typeface="+mn-ea"/>
                <a:ea typeface="+mn-ea"/>
              </a:rPr>
              <a:t>var</a:t>
            </a:r>
            <a:r>
              <a:rPr lang="en-US" altLang="ko-KR" sz="1600" dirty="0">
                <a:latin typeface="+mn-ea"/>
                <a:ea typeface="+mn-ea"/>
              </a:rPr>
              <a:t>/local/osd0 node3:/</a:t>
            </a:r>
            <a:r>
              <a:rPr lang="en-US" altLang="ko-KR" sz="1600" dirty="0" err="1">
                <a:latin typeface="+mn-ea"/>
                <a:ea typeface="+mn-ea"/>
              </a:rPr>
              <a:t>var</a:t>
            </a:r>
            <a:r>
              <a:rPr lang="en-US" altLang="ko-KR" sz="1600" dirty="0">
                <a:latin typeface="+mn-ea"/>
                <a:ea typeface="+mn-ea"/>
              </a:rPr>
              <a:t>/local/osd1</a:t>
            </a:r>
          </a:p>
        </p:txBody>
      </p:sp>
    </p:spTree>
    <p:extLst>
      <p:ext uri="{BB962C8B-B14F-4D97-AF65-F5344CB8AC3E}">
        <p14:creationId xmlns:p14="http://schemas.microsoft.com/office/powerpoint/2010/main" val="20969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(storage cluster quick start-3)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 CLI admin </a:t>
            </a:r>
            <a:r>
              <a:rPr lang="ko-KR" altLang="en-US" sz="1600" dirty="0" smtClean="0">
                <a:latin typeface="+mn-ea"/>
                <a:ea typeface="+mn-ea"/>
              </a:rPr>
              <a:t>환경구성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nl-NL" altLang="ko-KR" sz="1600" dirty="0"/>
              <a:t>ceph-deploy admin admin-node node1 node2 </a:t>
            </a:r>
            <a:r>
              <a:rPr lang="nl-NL" altLang="ko-KR" sz="1600" dirty="0" smtClean="0"/>
              <a:t>node3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ceph.client.admin.keyring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퍼미션</a:t>
            </a:r>
            <a:r>
              <a:rPr lang="ko-KR" altLang="en-US" sz="1600" dirty="0" smtClean="0">
                <a:latin typeface="+mn-ea"/>
                <a:ea typeface="+mn-ea"/>
              </a:rPr>
              <a:t> 확인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chmod</a:t>
            </a:r>
            <a:r>
              <a:rPr lang="en-US" altLang="ko-KR" sz="1600" dirty="0">
                <a:latin typeface="+mn-ea"/>
                <a:ea typeface="+mn-ea"/>
              </a:rPr>
              <a:t> +r 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ceph.client.admin.keyring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클러스터 상태 확인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health (active + clean </a:t>
            </a:r>
            <a:r>
              <a:rPr lang="ko-KR" altLang="en-US" sz="1600" dirty="0" smtClean="0">
                <a:latin typeface="+mn-ea"/>
                <a:ea typeface="+mn-ea"/>
              </a:rPr>
              <a:t>상태 확인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79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(storage cluster quick start-4)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en-US" altLang="ko-KR" sz="1600" dirty="0" smtClean="0">
                <a:latin typeface="+mn-ea"/>
                <a:ea typeface="+mn-ea"/>
              </a:rPr>
              <a:t>node1(</a:t>
            </a:r>
            <a:r>
              <a:rPr lang="en-US" altLang="ko-KR" sz="1600" dirty="0" err="1" smtClean="0">
                <a:latin typeface="+mn-ea"/>
                <a:ea typeface="+mn-ea"/>
              </a:rPr>
              <a:t>osd</a:t>
            </a:r>
            <a:r>
              <a:rPr lang="en-US" altLang="ko-KR" sz="1600" dirty="0" smtClean="0">
                <a:latin typeface="+mn-ea"/>
                <a:ea typeface="+mn-ea"/>
              </a:rPr>
              <a:t> + metadata), node2(mon), node3(mon) </a:t>
            </a:r>
            <a:r>
              <a:rPr lang="ko-KR" altLang="en-US" sz="1600" dirty="0" smtClean="0">
                <a:latin typeface="+mn-ea"/>
                <a:ea typeface="+mn-ea"/>
              </a:rPr>
              <a:t>추가하여 정족수 충족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nl-NL" altLang="ko-KR" sz="1600" dirty="0"/>
              <a:t>ceph-deploy admin admin-node node1 node2 </a:t>
            </a:r>
            <a:r>
              <a:rPr lang="nl-NL" altLang="ko-KR" sz="1600" dirty="0" smtClean="0"/>
              <a:t>node3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osd.2 </a:t>
            </a:r>
            <a:r>
              <a:rPr lang="ko-KR" altLang="en-US" sz="1600" dirty="0" smtClean="0">
                <a:latin typeface="+mn-ea"/>
                <a:ea typeface="+mn-ea"/>
              </a:rPr>
              <a:t>추가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pt-BR" altLang="ko-KR" sz="1600" dirty="0">
                <a:latin typeface="+mn-ea"/>
                <a:ea typeface="+mn-ea"/>
              </a:rPr>
              <a:t>ssh node1</a:t>
            </a:r>
          </a:p>
          <a:p>
            <a:pPr algn="l"/>
            <a:r>
              <a:rPr lang="pt-BR" altLang="ko-KR" sz="1600" dirty="0">
                <a:latin typeface="+mn-ea"/>
                <a:ea typeface="+mn-ea"/>
              </a:rPr>
              <a:t>sudo mkdir /var/local/osd2</a:t>
            </a:r>
          </a:p>
          <a:p>
            <a:pPr algn="l"/>
            <a:r>
              <a:rPr lang="pt-BR" altLang="ko-KR" sz="1600" dirty="0" smtClean="0">
                <a:latin typeface="+mn-ea"/>
                <a:ea typeface="+mn-ea"/>
              </a:rPr>
              <a:t>exit</a:t>
            </a:r>
          </a:p>
          <a:p>
            <a:pPr algn="l"/>
            <a:r>
              <a:rPr lang="pt-BR" altLang="ko-KR" sz="1600" dirty="0">
                <a:latin typeface="+mn-ea"/>
                <a:ea typeface="+mn-ea"/>
              </a:rPr>
              <a:t>ceph-deploy osd prepare node1:/var/local/osd2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-deploy </a:t>
            </a:r>
            <a:r>
              <a:rPr lang="en-US" altLang="ko-KR" sz="1600" dirty="0" err="1">
                <a:latin typeface="+mn-ea"/>
                <a:ea typeface="+mn-ea"/>
              </a:rPr>
              <a:t>osd</a:t>
            </a:r>
            <a:r>
              <a:rPr lang="en-US" altLang="ko-KR" sz="1600" dirty="0">
                <a:latin typeface="+mn-ea"/>
                <a:ea typeface="+mn-ea"/>
              </a:rPr>
              <a:t> activate node1:/</a:t>
            </a:r>
            <a:r>
              <a:rPr lang="en-US" altLang="ko-KR" sz="1600" dirty="0" err="1" smtClean="0">
                <a:latin typeface="+mn-ea"/>
                <a:ea typeface="+mn-ea"/>
              </a:rPr>
              <a:t>var</a:t>
            </a:r>
            <a:r>
              <a:rPr lang="en-US" altLang="ko-KR" sz="1600" dirty="0" smtClean="0">
                <a:latin typeface="+mn-ea"/>
                <a:ea typeface="+mn-ea"/>
              </a:rPr>
              <a:t>/local/osd2</a:t>
            </a:r>
          </a:p>
          <a:p>
            <a:pPr algn="l"/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–w -&gt; </a:t>
            </a:r>
            <a:r>
              <a:rPr lang="ko-KR" altLang="en-US" sz="1600" dirty="0" smtClean="0">
                <a:latin typeface="+mn-ea"/>
                <a:ea typeface="+mn-ea"/>
              </a:rPr>
              <a:t>신규</a:t>
            </a:r>
            <a:r>
              <a:rPr lang="en-US" altLang="ko-KR" sz="1600" dirty="0" err="1" smtClean="0">
                <a:latin typeface="+mn-ea"/>
                <a:ea typeface="+mn-ea"/>
              </a:rPr>
              <a:t>osd</a:t>
            </a:r>
            <a:r>
              <a:rPr lang="ko-KR" altLang="en-US" sz="1600" dirty="0" smtClean="0">
                <a:latin typeface="+mn-ea"/>
                <a:ea typeface="+mn-ea"/>
              </a:rPr>
              <a:t>로 </a:t>
            </a:r>
            <a:r>
              <a:rPr lang="ko-KR" altLang="en-US" sz="1600" dirty="0" err="1" smtClean="0">
                <a:latin typeface="+mn-ea"/>
                <a:ea typeface="+mn-ea"/>
              </a:rPr>
              <a:t>리밸런싱</a:t>
            </a:r>
            <a:r>
              <a:rPr lang="ko-KR" altLang="en-US" sz="1600" dirty="0" smtClean="0">
                <a:latin typeface="+mn-ea"/>
                <a:ea typeface="+mn-ea"/>
              </a:rPr>
              <a:t> 과정확인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METADATA </a:t>
            </a:r>
            <a:r>
              <a:rPr lang="ko-KR" altLang="en-US" sz="1600" dirty="0" smtClean="0">
                <a:latin typeface="+mn-ea"/>
                <a:ea typeface="+mn-ea"/>
              </a:rPr>
              <a:t>서버 추가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멀티 </a:t>
            </a:r>
            <a:r>
              <a:rPr lang="ko-KR" altLang="en-US" sz="1600" dirty="0" err="1" smtClean="0">
                <a:latin typeface="+mn-ea"/>
                <a:ea typeface="+mn-ea"/>
              </a:rPr>
              <a:t>메타데이타</a:t>
            </a:r>
            <a:r>
              <a:rPr lang="ko-KR" altLang="en-US" sz="1600" dirty="0" smtClean="0">
                <a:latin typeface="+mn-ea"/>
                <a:ea typeface="+mn-ea"/>
              </a:rPr>
              <a:t> 서버는 </a:t>
            </a:r>
            <a:r>
              <a:rPr lang="ko-KR" altLang="en-US" sz="1600" dirty="0" err="1" smtClean="0">
                <a:latin typeface="+mn-ea"/>
                <a:ea typeface="+mn-ea"/>
              </a:rPr>
              <a:t>지원안됨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-deploy </a:t>
            </a:r>
            <a:r>
              <a:rPr lang="en-US" altLang="ko-KR" sz="1600" dirty="0" err="1">
                <a:latin typeface="+mn-ea"/>
                <a:ea typeface="+mn-ea"/>
              </a:rPr>
              <a:t>mds</a:t>
            </a:r>
            <a:r>
              <a:rPr lang="en-US" altLang="ko-KR" sz="1600" dirty="0">
                <a:latin typeface="+mn-ea"/>
                <a:ea typeface="+mn-ea"/>
              </a:rPr>
              <a:t> create </a:t>
            </a:r>
            <a:r>
              <a:rPr lang="en-US" altLang="ko-KR" sz="1600" dirty="0" smtClean="0">
                <a:latin typeface="+mn-ea"/>
                <a:ea typeface="+mn-ea"/>
              </a:rPr>
              <a:t>node1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RGW(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 object gateway) </a:t>
            </a:r>
            <a:r>
              <a:rPr lang="ko-KR" altLang="en-US" sz="1600" dirty="0" smtClean="0">
                <a:latin typeface="+mn-ea"/>
                <a:ea typeface="+mn-ea"/>
              </a:rPr>
              <a:t>추가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기본으로 </a:t>
            </a:r>
            <a:r>
              <a:rPr lang="en-US" altLang="ko-KR" sz="1600" dirty="0" smtClean="0">
                <a:latin typeface="+mn-ea"/>
                <a:ea typeface="+mn-ea"/>
              </a:rPr>
              <a:t>7480 port </a:t>
            </a:r>
            <a:r>
              <a:rPr lang="ko-KR" altLang="en-US" sz="1600" dirty="0" smtClean="0">
                <a:latin typeface="+mn-ea"/>
                <a:ea typeface="+mn-ea"/>
              </a:rPr>
              <a:t>사용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fr-FR" altLang="ko-KR" sz="1600" dirty="0">
                <a:latin typeface="+mn-ea"/>
                <a:ea typeface="+mn-ea"/>
              </a:rPr>
              <a:t>[client]</a:t>
            </a:r>
          </a:p>
          <a:p>
            <a:pPr algn="l"/>
            <a:r>
              <a:rPr lang="fr-FR" altLang="ko-KR" sz="1600" dirty="0">
                <a:latin typeface="+mn-ea"/>
                <a:ea typeface="+mn-ea"/>
              </a:rPr>
              <a:t>rgw frontends = civetweb </a:t>
            </a:r>
            <a:r>
              <a:rPr lang="fr-FR" altLang="ko-KR" sz="1600" dirty="0" smtClean="0">
                <a:latin typeface="+mn-ea"/>
                <a:ea typeface="+mn-ea"/>
              </a:rPr>
              <a:t>port=80 -&gt; ipv4 </a:t>
            </a:r>
            <a:r>
              <a:rPr lang="en-US" altLang="ko-KR" sz="1600" dirty="0" smtClean="0">
                <a:latin typeface="+mn-ea"/>
                <a:ea typeface="+mn-ea"/>
              </a:rPr>
              <a:t>port </a:t>
            </a:r>
            <a:r>
              <a:rPr lang="ko-KR" altLang="en-US" sz="1600" dirty="0" smtClean="0">
                <a:latin typeface="+mn-ea"/>
                <a:ea typeface="+mn-ea"/>
              </a:rPr>
              <a:t>설정</a:t>
            </a:r>
            <a:endParaRPr lang="fr-FR" altLang="ko-KR" sz="1600" dirty="0" smtClean="0">
              <a:latin typeface="+mn-ea"/>
              <a:ea typeface="+mn-ea"/>
            </a:endParaRPr>
          </a:p>
          <a:p>
            <a:pPr algn="l"/>
            <a:r>
              <a:rPr lang="fr-FR" altLang="ko-KR" sz="1600" dirty="0">
                <a:latin typeface="+mn-ea"/>
                <a:ea typeface="+mn-ea"/>
              </a:rPr>
              <a:t>[client]</a:t>
            </a:r>
          </a:p>
          <a:p>
            <a:pPr algn="l"/>
            <a:r>
              <a:rPr lang="fr-FR" altLang="ko-KR" sz="1600" dirty="0">
                <a:latin typeface="+mn-ea"/>
                <a:ea typeface="+mn-ea"/>
              </a:rPr>
              <a:t>rgw frontends = civetweb port=[::]:</a:t>
            </a:r>
            <a:r>
              <a:rPr lang="fr-FR" altLang="ko-KR" sz="1600" dirty="0" smtClean="0">
                <a:latin typeface="+mn-ea"/>
                <a:ea typeface="+mn-ea"/>
              </a:rPr>
              <a:t>80 </a:t>
            </a:r>
            <a:r>
              <a:rPr lang="fr-FR" altLang="ko-KR" sz="1600" dirty="0">
                <a:latin typeface="+mn-ea"/>
              </a:rPr>
              <a:t>-&gt; </a:t>
            </a:r>
            <a:r>
              <a:rPr lang="fr-FR" altLang="ko-KR" sz="1600" dirty="0" smtClean="0">
                <a:latin typeface="+mn-ea"/>
              </a:rPr>
              <a:t>ipv6 </a:t>
            </a:r>
            <a:r>
              <a:rPr lang="en-US" altLang="ko-KR" sz="1600" dirty="0">
                <a:latin typeface="+mn-ea"/>
              </a:rPr>
              <a:t>port </a:t>
            </a:r>
            <a:r>
              <a:rPr lang="ko-KR" altLang="en-US" sz="1600" dirty="0">
                <a:latin typeface="+mn-ea"/>
              </a:rPr>
              <a:t>설정</a:t>
            </a:r>
            <a:endParaRPr lang="fr-FR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MON </a:t>
            </a:r>
            <a:r>
              <a:rPr lang="ko-KR" altLang="en-US" sz="1600" dirty="0">
                <a:latin typeface="+mn-ea"/>
                <a:ea typeface="+mn-ea"/>
              </a:rPr>
              <a:t>서버 추가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err="1" smtClean="0">
                <a:latin typeface="+mn-ea"/>
                <a:ea typeface="+mn-ea"/>
              </a:rPr>
              <a:t>고가용성을</a:t>
            </a:r>
            <a:r>
              <a:rPr lang="ko-KR" altLang="en-US" sz="1600" dirty="0" smtClean="0">
                <a:latin typeface="+mn-ea"/>
                <a:ea typeface="+mn-ea"/>
              </a:rPr>
              <a:t> 위해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Paxos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algorithm </a:t>
            </a:r>
            <a:r>
              <a:rPr lang="ko-KR" altLang="en-US" sz="1600" dirty="0" smtClean="0">
                <a:latin typeface="+mn-ea"/>
                <a:ea typeface="+mn-ea"/>
              </a:rPr>
              <a:t>사용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-deploy </a:t>
            </a:r>
            <a:r>
              <a:rPr lang="en-US" altLang="ko-KR" sz="1600" dirty="0">
                <a:latin typeface="+mn-ea"/>
                <a:ea typeface="+mn-ea"/>
              </a:rPr>
              <a:t>mon add node2 </a:t>
            </a:r>
            <a:r>
              <a:rPr lang="en-US" altLang="ko-KR" sz="1600" dirty="0" smtClean="0">
                <a:latin typeface="+mn-ea"/>
                <a:ea typeface="+mn-ea"/>
              </a:rPr>
              <a:t>node3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quorum_status</a:t>
            </a:r>
            <a:r>
              <a:rPr lang="en-US" altLang="ko-KR" sz="1600" dirty="0">
                <a:latin typeface="+mn-ea"/>
                <a:ea typeface="+mn-ea"/>
              </a:rPr>
              <a:t> --format </a:t>
            </a:r>
            <a:r>
              <a:rPr lang="en-US" altLang="ko-KR" sz="1600" dirty="0" err="1">
                <a:latin typeface="+mn-ea"/>
                <a:ea typeface="+mn-ea"/>
              </a:rPr>
              <a:t>json</a:t>
            </a:r>
            <a:r>
              <a:rPr lang="en-US" altLang="ko-KR" sz="1600" dirty="0">
                <a:latin typeface="+mn-ea"/>
                <a:ea typeface="+mn-ea"/>
              </a:rPr>
              <a:t>-pretty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2050" name="Picture 2" descr="C:\Users\user\Desktop\ditaa-96e212fef9f7b9af59d63ee92e400b0f0f83cf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94" y="1718853"/>
            <a:ext cx="4032448" cy="301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(storage cluster quick start-5)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ㅇ오브젝트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, pool </a:t>
            </a:r>
            <a:r>
              <a:rPr lang="ko-KR" altLang="en-US" sz="1600" dirty="0" err="1" smtClean="0">
                <a:latin typeface="+mn-ea"/>
                <a:ea typeface="+mn-ea"/>
              </a:rPr>
              <a:t>생성후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test </a:t>
            </a:r>
            <a:r>
              <a:rPr lang="ko-KR" altLang="en-US" sz="1600" dirty="0" smtClean="0">
                <a:latin typeface="+mn-ea"/>
                <a:ea typeface="+mn-ea"/>
              </a:rPr>
              <a:t>파일 생성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nl-NL" altLang="ko-KR" sz="1600" dirty="0"/>
              <a:t>echo {Test-data} &gt; testfile.txt</a:t>
            </a:r>
          </a:p>
          <a:p>
            <a:pPr algn="l"/>
            <a:r>
              <a:rPr lang="nl-NL" altLang="ko-KR" sz="1600" dirty="0"/>
              <a:t>rados put {object-name} {file-path} --pool=data</a:t>
            </a:r>
          </a:p>
          <a:p>
            <a:pPr algn="l"/>
            <a:r>
              <a:rPr lang="nl-NL" altLang="ko-KR" sz="1600" dirty="0"/>
              <a:t>rados put test-object-1 testfile.txt --</a:t>
            </a:r>
            <a:r>
              <a:rPr lang="nl-NL" altLang="ko-KR" sz="1600" dirty="0" smtClean="0"/>
              <a:t>pool=data</a:t>
            </a:r>
          </a:p>
          <a:p>
            <a:pPr algn="l"/>
            <a:r>
              <a:rPr lang="en-US" altLang="ko-KR" sz="1600" dirty="0" err="1"/>
              <a:t>rados</a:t>
            </a:r>
            <a:r>
              <a:rPr lang="en-US" altLang="ko-KR" sz="1600" dirty="0"/>
              <a:t> -p data </a:t>
            </a:r>
            <a:r>
              <a:rPr lang="en-US" altLang="ko-KR" sz="1600" dirty="0" err="1" smtClean="0"/>
              <a:t>ls</a:t>
            </a:r>
            <a:endParaRPr lang="en-US" altLang="ko-KR" sz="1600" dirty="0" smtClean="0"/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오브젝트 위치 확인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pt-BR" altLang="ko-KR" sz="1600" dirty="0">
                <a:latin typeface="+mn-ea"/>
                <a:ea typeface="+mn-ea"/>
              </a:rPr>
              <a:t>ceph osd map {pool-name} {object-name}</a:t>
            </a:r>
          </a:p>
          <a:p>
            <a:pPr algn="l"/>
            <a:r>
              <a:rPr lang="pt-BR" altLang="ko-KR" sz="1600" dirty="0">
                <a:latin typeface="+mn-ea"/>
                <a:ea typeface="+mn-ea"/>
              </a:rPr>
              <a:t>ceph osd map data </a:t>
            </a:r>
            <a:r>
              <a:rPr lang="pt-BR" altLang="ko-KR" sz="1600" dirty="0" smtClean="0">
                <a:latin typeface="+mn-ea"/>
                <a:ea typeface="+mn-ea"/>
              </a:rPr>
              <a:t>test-object-1</a:t>
            </a:r>
          </a:p>
          <a:p>
            <a:pPr algn="l"/>
            <a:r>
              <a:rPr lang="en-US" altLang="ko-KR" sz="1600" dirty="0" err="1"/>
              <a:t>osdmap</a:t>
            </a:r>
            <a:r>
              <a:rPr lang="en-US" altLang="ko-KR" sz="1600" dirty="0"/>
              <a:t> e537 pool 'data' (0) object 'test-object-1' -&gt; </a:t>
            </a:r>
            <a:r>
              <a:rPr lang="en-US" altLang="ko-KR" sz="1600" dirty="0" err="1"/>
              <a:t>pg</a:t>
            </a:r>
            <a:r>
              <a:rPr lang="en-US" altLang="ko-KR" sz="1600" dirty="0"/>
              <a:t> 0.d1743484 (0.4) -&gt; up [1,0] acting [1,0</a:t>
            </a:r>
            <a:r>
              <a:rPr lang="en-US" altLang="ko-KR" sz="1600" dirty="0" smtClean="0"/>
              <a:t>]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-&gt; </a:t>
            </a:r>
            <a:r>
              <a:rPr lang="ko-KR" altLang="en-US" sz="1600" dirty="0" smtClean="0">
                <a:latin typeface="+mn-ea"/>
                <a:ea typeface="+mn-ea"/>
              </a:rPr>
              <a:t>위와 같은 오브젝트 </a:t>
            </a:r>
            <a:r>
              <a:rPr lang="ko-KR" altLang="en-US" sz="1600" dirty="0" err="1" smtClean="0">
                <a:latin typeface="+mn-ea"/>
                <a:ea typeface="+mn-ea"/>
              </a:rPr>
              <a:t>데이타</a:t>
            </a:r>
            <a:r>
              <a:rPr lang="ko-KR" altLang="en-US" sz="1600" dirty="0" smtClean="0">
                <a:latin typeface="+mn-ea"/>
                <a:ea typeface="+mn-ea"/>
              </a:rPr>
              <a:t> 위치 확인가능</a:t>
            </a:r>
            <a:endParaRPr lang="pt-BR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오브젝트 삭제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fr-FR" altLang="ko-KR" sz="1600" dirty="0">
                <a:latin typeface="+mn-ea"/>
                <a:ea typeface="+mn-ea"/>
              </a:rPr>
              <a:t>rados rm test-object-1 --pool=data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75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ceph</a:t>
            </a:r>
            <a:r>
              <a:rPr lang="en-US" altLang="ko-KR" sz="1800" b="1" dirty="0" smtClean="0"/>
              <a:t> client quick start-1)- block device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-client </a:t>
            </a:r>
            <a:r>
              <a:rPr lang="ko-KR" altLang="en-US" sz="1600" dirty="0" smtClean="0">
                <a:latin typeface="+mn-ea"/>
                <a:ea typeface="+mn-ea"/>
              </a:rPr>
              <a:t>설치 </a:t>
            </a:r>
            <a:r>
              <a:rPr lang="en-US" altLang="ko-KR" sz="1600" dirty="0" smtClean="0">
                <a:latin typeface="+mn-ea"/>
                <a:ea typeface="+mn-ea"/>
              </a:rPr>
              <a:t>(admin-node)</a:t>
            </a:r>
          </a:p>
          <a:p>
            <a:pPr algn="l"/>
            <a:r>
              <a:rPr lang="nl-NL" altLang="ko-KR" sz="1600" dirty="0"/>
              <a:t>ceph-deploy install </a:t>
            </a:r>
            <a:r>
              <a:rPr lang="nl-NL" altLang="ko-KR" sz="1600" dirty="0" smtClean="0"/>
              <a:t>ceph-client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-client</a:t>
            </a:r>
            <a:r>
              <a:rPr lang="ko-KR" altLang="en-US" sz="1600" dirty="0" smtClean="0">
                <a:latin typeface="+mn-ea"/>
                <a:ea typeface="+mn-ea"/>
              </a:rPr>
              <a:t>에 </a:t>
            </a:r>
            <a:r>
              <a:rPr lang="en-US" altLang="ko-KR" sz="1600" dirty="0" smtClean="0">
                <a:latin typeface="+mn-ea"/>
                <a:ea typeface="+mn-ea"/>
              </a:rPr>
              <a:t>configuration file</a:t>
            </a:r>
            <a:r>
              <a:rPr lang="ko-KR" altLang="en-US" sz="1600" dirty="0" smtClean="0">
                <a:latin typeface="+mn-ea"/>
                <a:ea typeface="+mn-ea"/>
              </a:rPr>
              <a:t>과 </a:t>
            </a:r>
            <a:r>
              <a:rPr lang="en-US" altLang="ko-KR" sz="1600" dirty="0" err="1" smtClean="0">
                <a:latin typeface="+mn-ea"/>
                <a:ea typeface="+mn-ea"/>
              </a:rPr>
              <a:t>keyring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파일 복수</a:t>
            </a:r>
            <a:r>
              <a:rPr lang="en-US" altLang="ko-KR" sz="1600" dirty="0" smtClean="0">
                <a:latin typeface="+mn-ea"/>
                <a:ea typeface="+mn-ea"/>
              </a:rPr>
              <a:t>(admin-node)  </a:t>
            </a:r>
          </a:p>
          <a:p>
            <a:pPr algn="l"/>
            <a:r>
              <a:rPr lang="pt-BR" altLang="ko-KR" sz="1600" dirty="0">
                <a:latin typeface="+mn-ea"/>
                <a:ea typeface="+mn-ea"/>
              </a:rPr>
              <a:t>ceph-deploy admin </a:t>
            </a:r>
            <a:r>
              <a:rPr lang="pt-BR" altLang="ko-KR" sz="1600" dirty="0" smtClean="0">
                <a:latin typeface="+mn-ea"/>
                <a:ea typeface="+mn-ea"/>
              </a:rPr>
              <a:t>ceph-client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chmod</a:t>
            </a:r>
            <a:r>
              <a:rPr lang="en-US" altLang="ko-KR" sz="1600" dirty="0">
                <a:latin typeface="+mn-ea"/>
                <a:ea typeface="+mn-ea"/>
              </a:rPr>
              <a:t> +r 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ceph.client.admin.keyring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block device image </a:t>
            </a:r>
            <a:r>
              <a:rPr lang="ko-KR" altLang="en-US" sz="1600" dirty="0" smtClean="0">
                <a:latin typeface="+mn-ea"/>
                <a:ea typeface="+mn-ea"/>
              </a:rPr>
              <a:t>생성 및 </a:t>
            </a:r>
            <a:r>
              <a:rPr lang="en-US" altLang="ko-KR" sz="1600" dirty="0" smtClean="0">
                <a:latin typeface="+mn-ea"/>
                <a:ea typeface="+mn-ea"/>
              </a:rPr>
              <a:t>mapping (</a:t>
            </a:r>
            <a:r>
              <a:rPr lang="en-US" altLang="ko-KR" sz="1600" dirty="0" err="1" smtClean="0">
                <a:latin typeface="+mn-ea"/>
                <a:ea typeface="+mn-ea"/>
              </a:rPr>
              <a:t>ceph-clinet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rbd</a:t>
            </a:r>
            <a:r>
              <a:rPr lang="en-US" altLang="ko-KR" sz="1600" dirty="0">
                <a:latin typeface="+mn-ea"/>
                <a:ea typeface="+mn-ea"/>
              </a:rPr>
              <a:t> create foo --size 4096 [-m {mon-IP}] [-k /path/to/</a:t>
            </a:r>
            <a:r>
              <a:rPr lang="en-US" altLang="ko-KR" sz="1600" dirty="0" err="1">
                <a:latin typeface="+mn-ea"/>
                <a:ea typeface="+mn-ea"/>
              </a:rPr>
              <a:t>ceph.client.admin.keyring</a:t>
            </a:r>
            <a:r>
              <a:rPr lang="en-US" altLang="ko-KR" sz="1600" dirty="0" smtClean="0">
                <a:latin typeface="+mn-ea"/>
                <a:ea typeface="+mn-ea"/>
              </a:rPr>
              <a:t>]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rbd</a:t>
            </a:r>
            <a:r>
              <a:rPr lang="en-US" altLang="ko-KR" sz="1600" dirty="0">
                <a:latin typeface="+mn-ea"/>
                <a:ea typeface="+mn-ea"/>
              </a:rPr>
              <a:t> map foo --name </a:t>
            </a:r>
            <a:r>
              <a:rPr lang="en-US" altLang="ko-KR" sz="1600" dirty="0" err="1">
                <a:latin typeface="+mn-ea"/>
                <a:ea typeface="+mn-ea"/>
              </a:rPr>
              <a:t>client.admin</a:t>
            </a:r>
            <a:r>
              <a:rPr lang="en-US" altLang="ko-KR" sz="1600" dirty="0">
                <a:latin typeface="+mn-ea"/>
                <a:ea typeface="+mn-ea"/>
              </a:rPr>
              <a:t> [-m {mon-IP}] [-k /path/to/</a:t>
            </a:r>
            <a:r>
              <a:rPr lang="en-US" altLang="ko-KR" sz="1600" dirty="0" err="1">
                <a:latin typeface="+mn-ea"/>
                <a:ea typeface="+mn-ea"/>
              </a:rPr>
              <a:t>ceph.client.admin.keyring</a:t>
            </a:r>
            <a:r>
              <a:rPr lang="en-US" altLang="ko-KR" sz="1600" dirty="0" smtClean="0">
                <a:latin typeface="+mn-ea"/>
                <a:ea typeface="+mn-ea"/>
              </a:rPr>
              <a:t>]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block device</a:t>
            </a:r>
            <a:r>
              <a:rPr lang="ko-KR" altLang="en-US" sz="1600" dirty="0" smtClean="0">
                <a:latin typeface="+mn-ea"/>
                <a:ea typeface="+mn-ea"/>
              </a:rPr>
              <a:t>에 파일시스템 생성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및 </a:t>
            </a:r>
            <a:r>
              <a:rPr lang="ko-KR" altLang="en-US" sz="1600" dirty="0" err="1" smtClean="0">
                <a:latin typeface="+mn-ea"/>
                <a:ea typeface="+mn-ea"/>
              </a:rPr>
              <a:t>마운트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mkfs.ext4 -m0 /</a:t>
            </a:r>
            <a:r>
              <a:rPr lang="en-US" altLang="ko-KR" sz="1600" dirty="0" err="1" smtClean="0">
                <a:latin typeface="+mn-ea"/>
                <a:ea typeface="+mn-ea"/>
              </a:rPr>
              <a:t>dev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rbd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rbd</a:t>
            </a:r>
            <a:r>
              <a:rPr lang="en-US" altLang="ko-KR" sz="1600" dirty="0" smtClean="0">
                <a:latin typeface="+mn-ea"/>
                <a:ea typeface="+mn-ea"/>
              </a:rPr>
              <a:t>/foo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mkdir</a:t>
            </a:r>
            <a:r>
              <a:rPr lang="en-US" altLang="ko-KR" sz="1600" dirty="0">
                <a:latin typeface="+mn-ea"/>
                <a:ea typeface="+mn-ea"/>
              </a:rPr>
              <a:t> /</a:t>
            </a:r>
            <a:r>
              <a:rPr lang="en-US" altLang="ko-KR" sz="1600" dirty="0" err="1">
                <a:latin typeface="+mn-ea"/>
                <a:ea typeface="+mn-ea"/>
              </a:rPr>
              <a:t>mnt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-block-device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mount /</a:t>
            </a:r>
            <a:r>
              <a:rPr lang="en-US" altLang="ko-KR" sz="1600" dirty="0" err="1">
                <a:latin typeface="+mn-ea"/>
                <a:ea typeface="+mn-ea"/>
              </a:rPr>
              <a:t>dev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rbd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rbd</a:t>
            </a:r>
            <a:r>
              <a:rPr lang="en-US" altLang="ko-KR" sz="1600" dirty="0">
                <a:latin typeface="+mn-ea"/>
                <a:ea typeface="+mn-ea"/>
              </a:rPr>
              <a:t>/foo /</a:t>
            </a:r>
            <a:r>
              <a:rPr lang="en-US" altLang="ko-KR" sz="1600" dirty="0" err="1">
                <a:latin typeface="+mn-ea"/>
                <a:ea typeface="+mn-ea"/>
              </a:rPr>
              <a:t>mnt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-block-device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cd /</a:t>
            </a:r>
            <a:r>
              <a:rPr lang="en-US" altLang="ko-KR" sz="1600" dirty="0" err="1" smtClean="0">
                <a:latin typeface="+mn-ea"/>
                <a:ea typeface="+mn-ea"/>
              </a:rPr>
              <a:t>mnt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-block-device</a:t>
            </a:r>
          </a:p>
        </p:txBody>
      </p:sp>
    </p:spTree>
    <p:extLst>
      <p:ext uri="{BB962C8B-B14F-4D97-AF65-F5344CB8AC3E}">
        <p14:creationId xmlns:p14="http://schemas.microsoft.com/office/powerpoint/2010/main" val="15994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ceph</a:t>
            </a:r>
            <a:r>
              <a:rPr lang="en-US" altLang="ko-KR" sz="1800" b="1" dirty="0" smtClean="0"/>
              <a:t> client quick start-2) file system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ㅇ파일시스템과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pool </a:t>
            </a:r>
            <a:r>
              <a:rPr lang="ko-KR" altLang="en-US" sz="1600" dirty="0" smtClean="0">
                <a:latin typeface="+mn-ea"/>
                <a:ea typeface="+mn-ea"/>
              </a:rPr>
              <a:t>생성</a:t>
            </a:r>
            <a:r>
              <a:rPr lang="en-US" altLang="ko-KR" sz="1600" dirty="0" smtClean="0">
                <a:latin typeface="+mn-ea"/>
                <a:ea typeface="+mn-ea"/>
              </a:rPr>
              <a:t>(admin-node)</a:t>
            </a:r>
          </a:p>
          <a:p>
            <a:pPr algn="l"/>
            <a:r>
              <a:rPr lang="nl-NL" altLang="ko-KR" sz="1600" dirty="0"/>
              <a:t>ceph osd pool create cephfs_data &lt;pg_num&gt;</a:t>
            </a:r>
          </a:p>
          <a:p>
            <a:pPr algn="l"/>
            <a:r>
              <a:rPr lang="nl-NL" altLang="ko-KR" sz="1600" dirty="0"/>
              <a:t>ceph osd pool create cephfs_metadata &lt;pg_num&gt;</a:t>
            </a:r>
          </a:p>
          <a:p>
            <a:pPr algn="l"/>
            <a:r>
              <a:rPr lang="nl-NL" altLang="ko-KR" sz="1600" dirty="0"/>
              <a:t>ceph fs new &lt;fs_name&gt; cephfs_metadata </a:t>
            </a:r>
            <a:r>
              <a:rPr lang="nl-NL" altLang="ko-KR" sz="1600" dirty="0" smtClean="0"/>
              <a:t>cephfs_data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ㅇ특정</a:t>
            </a:r>
            <a:r>
              <a:rPr lang="ko-KR" altLang="en-US" sz="1600" dirty="0" smtClean="0">
                <a:latin typeface="+mn-ea"/>
                <a:ea typeface="+mn-ea"/>
              </a:rPr>
              <a:t> 사용자 </a:t>
            </a:r>
            <a:r>
              <a:rPr lang="en-US" altLang="ko-KR" sz="1600" dirty="0" smtClean="0">
                <a:latin typeface="+mn-ea"/>
                <a:ea typeface="+mn-ea"/>
              </a:rPr>
              <a:t>secret key</a:t>
            </a:r>
            <a:r>
              <a:rPr lang="ko-KR" altLang="en-US" sz="1600" dirty="0" smtClean="0">
                <a:latin typeface="+mn-ea"/>
                <a:ea typeface="+mn-ea"/>
              </a:rPr>
              <a:t>를 가진 파일 생성 </a:t>
            </a:r>
            <a:r>
              <a:rPr lang="en-US" altLang="ko-KR" sz="1600" dirty="0" smtClean="0">
                <a:latin typeface="+mn-ea"/>
                <a:ea typeface="+mn-ea"/>
              </a:rPr>
              <a:t>(admin-node)  </a:t>
            </a:r>
          </a:p>
          <a:p>
            <a:pPr algn="l"/>
            <a:r>
              <a:rPr lang="pt-BR" altLang="ko-KR" sz="1600" dirty="0">
                <a:latin typeface="+mn-ea"/>
                <a:ea typeface="+mn-ea"/>
              </a:rPr>
              <a:t>cat </a:t>
            </a:r>
            <a:r>
              <a:rPr lang="pt-BR" altLang="ko-KR" sz="1600" dirty="0" smtClean="0">
                <a:latin typeface="+mn-ea"/>
                <a:ea typeface="+mn-ea"/>
              </a:rPr>
              <a:t>ceph.client.admin.keyring</a:t>
            </a:r>
          </a:p>
          <a:p>
            <a:pPr algn="l"/>
            <a:r>
              <a:rPr lang="pt-BR" altLang="ko-KR" sz="1600" dirty="0">
                <a:latin typeface="+mn-ea"/>
                <a:ea typeface="+mn-ea"/>
              </a:rPr>
              <a:t>client.admin]</a:t>
            </a:r>
          </a:p>
          <a:p>
            <a:pPr algn="l"/>
            <a:r>
              <a:rPr lang="pt-BR" altLang="ko-KR" sz="1600" dirty="0">
                <a:latin typeface="+mn-ea"/>
                <a:ea typeface="+mn-ea"/>
              </a:rPr>
              <a:t>   key = AQCj2YpRiAe6CxAA7/ETt7Hcl9IyxyYciVs47w==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echo </a:t>
            </a:r>
            <a:r>
              <a:rPr lang="pt-BR" altLang="ko-KR" sz="1600" dirty="0">
                <a:latin typeface="+mn-ea"/>
              </a:rPr>
              <a:t>AQCj2YpRiAe6CxAA7/ETt7Hcl9IyxyYciVs47w</a:t>
            </a:r>
            <a:r>
              <a:rPr lang="pt-BR" altLang="ko-KR" sz="1600" dirty="0" smtClean="0">
                <a:latin typeface="+mn-ea"/>
              </a:rPr>
              <a:t>== &gt; admin.secret </a:t>
            </a:r>
            <a:endParaRPr lang="pt-BR" altLang="ko-KR" sz="1600" dirty="0">
              <a:latin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파일시스템을 </a:t>
            </a:r>
            <a:r>
              <a:rPr lang="ko-KR" altLang="en-US" sz="1600" dirty="0" err="1" smtClean="0">
                <a:latin typeface="+mn-ea"/>
                <a:ea typeface="+mn-ea"/>
              </a:rPr>
              <a:t>마운트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mkdir</a:t>
            </a:r>
            <a:r>
              <a:rPr lang="en-US" altLang="ko-KR" sz="1600" dirty="0">
                <a:latin typeface="+mn-ea"/>
                <a:ea typeface="+mn-ea"/>
              </a:rPr>
              <a:t> /</a:t>
            </a:r>
            <a:r>
              <a:rPr lang="en-US" altLang="ko-KR" sz="1600" dirty="0" err="1">
                <a:latin typeface="+mn-ea"/>
                <a:ea typeface="+mn-ea"/>
              </a:rPr>
              <a:t>mnt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mycephfs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mount -t </a:t>
            </a:r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  <a:r>
              <a:rPr lang="en-US" altLang="ko-KR" sz="1600" dirty="0" err="1">
                <a:latin typeface="+mn-ea"/>
                <a:ea typeface="+mn-ea"/>
              </a:rPr>
              <a:t>ip</a:t>
            </a:r>
            <a:r>
              <a:rPr lang="en-US" altLang="ko-KR" sz="1600" dirty="0">
                <a:latin typeface="+mn-ea"/>
                <a:ea typeface="+mn-ea"/>
              </a:rPr>
              <a:t>-address-of-monitor}:6789:/ /</a:t>
            </a:r>
            <a:r>
              <a:rPr lang="en-US" altLang="ko-KR" sz="1600" dirty="0" err="1" smtClean="0">
                <a:latin typeface="+mn-ea"/>
                <a:ea typeface="+mn-ea"/>
              </a:rPr>
              <a:t>mnt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mycephfs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mount -t </a:t>
            </a:r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 192.168.0.1:6789:/ /</a:t>
            </a:r>
            <a:r>
              <a:rPr lang="en-US" altLang="ko-KR" sz="1600" dirty="0" err="1">
                <a:latin typeface="+mn-ea"/>
                <a:ea typeface="+mn-ea"/>
              </a:rPr>
              <a:t>mnt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err="1">
                <a:latin typeface="+mn-ea"/>
                <a:ea typeface="+mn-ea"/>
              </a:rPr>
              <a:t>mycephfs</a:t>
            </a:r>
            <a:r>
              <a:rPr lang="en-US" altLang="ko-KR" sz="1600" dirty="0">
                <a:latin typeface="+mn-ea"/>
                <a:ea typeface="+mn-ea"/>
              </a:rPr>
              <a:t> -o name=</a:t>
            </a:r>
            <a:r>
              <a:rPr lang="en-US" altLang="ko-KR" sz="1600" dirty="0" err="1">
                <a:latin typeface="+mn-ea"/>
                <a:ea typeface="+mn-ea"/>
              </a:rPr>
              <a:t>admin,secretfile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dirty="0" err="1">
                <a:latin typeface="+mn-ea"/>
                <a:ea typeface="+mn-ea"/>
              </a:rPr>
              <a:t>admin.secret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-client</a:t>
            </a:r>
            <a:r>
              <a:rPr lang="ko-KR" altLang="en-US" sz="1600" dirty="0" smtClean="0">
                <a:latin typeface="+mn-ea"/>
                <a:ea typeface="+mn-ea"/>
              </a:rPr>
              <a:t>에서 파일시스템 </a:t>
            </a:r>
            <a:r>
              <a:rPr lang="ko-KR" altLang="en-US" sz="1600" dirty="0" err="1" smtClean="0">
                <a:latin typeface="+mn-ea"/>
                <a:ea typeface="+mn-ea"/>
              </a:rPr>
              <a:t>마운트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mkdir</a:t>
            </a:r>
            <a:r>
              <a:rPr lang="en-US" altLang="ko-KR" sz="1600" dirty="0">
                <a:latin typeface="+mn-ea"/>
                <a:ea typeface="+mn-ea"/>
              </a:rPr>
              <a:t> ~/</a:t>
            </a:r>
            <a:r>
              <a:rPr lang="en-US" altLang="ko-KR" sz="1600" dirty="0" err="1">
                <a:latin typeface="+mn-ea"/>
                <a:ea typeface="+mn-ea"/>
              </a:rPr>
              <a:t>mycephfs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-fuse -m {</a:t>
            </a:r>
            <a:r>
              <a:rPr lang="en-US" altLang="ko-KR" sz="1600" dirty="0" err="1">
                <a:latin typeface="+mn-ea"/>
                <a:ea typeface="+mn-ea"/>
              </a:rPr>
              <a:t>ip</a:t>
            </a:r>
            <a:r>
              <a:rPr lang="en-US" altLang="ko-KR" sz="1600" dirty="0">
                <a:latin typeface="+mn-ea"/>
                <a:ea typeface="+mn-ea"/>
              </a:rPr>
              <a:t>-address-of-monitor}:6789 ~/</a:t>
            </a:r>
            <a:r>
              <a:rPr lang="en-US" altLang="ko-KR" sz="1600" dirty="0" err="1" smtClean="0">
                <a:latin typeface="+mn-ea"/>
                <a:ea typeface="+mn-ea"/>
              </a:rPr>
              <a:t>mycephfs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-fuse -k ./</a:t>
            </a:r>
            <a:r>
              <a:rPr lang="en-US" altLang="ko-KR" sz="1600" dirty="0" err="1">
                <a:latin typeface="+mn-ea"/>
                <a:ea typeface="+mn-ea"/>
              </a:rPr>
              <a:t>ceph.client.admin.keyring</a:t>
            </a:r>
            <a:r>
              <a:rPr lang="en-US" altLang="ko-KR" sz="1600" dirty="0">
                <a:latin typeface="+mn-ea"/>
                <a:ea typeface="+mn-ea"/>
              </a:rPr>
              <a:t> -m 192.168.0.1:6789 ~/</a:t>
            </a:r>
            <a:r>
              <a:rPr lang="en-US" altLang="ko-KR" sz="1600" dirty="0" err="1">
                <a:latin typeface="+mn-ea"/>
                <a:ea typeface="+mn-ea"/>
              </a:rPr>
              <a:t>mycephfs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28006" y="954125"/>
            <a:ext cx="8172908" cy="60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CEPH 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71428" y="234045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목차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CEPH</a:t>
            </a:r>
            <a:r>
              <a:rPr lang="ko-KR" altLang="en-US" sz="1800" b="1" dirty="0" smtClean="0"/>
              <a:t>란</a:t>
            </a:r>
            <a:endParaRPr lang="en-US" altLang="ko-KR" sz="1800" b="1" dirty="0"/>
          </a:p>
          <a:p>
            <a:pPr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CEPH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단일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플래폼으로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object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스토리지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, block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스토리지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파일시스템을 제공하는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오픈소스기반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대규모 확장 가능한 소프트웨어 정의 스토리지 시스템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범용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H/W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를 사용하며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분산된데이타를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제공하며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exabyte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까지 확장가능 가능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RADOS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dirty="0"/>
              <a:t>Reliable Autonomic Distributed Object Storage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의 기반 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1. Object Storage (RGW) 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2. Block Storage (RBD)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3. File System (CEPH FS)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1026" name="Picture 2" descr="C:\Users\user\Desktop\Ceph_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86" y="2533158"/>
            <a:ext cx="6054080" cy="428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CEPH</a:t>
            </a:r>
            <a:r>
              <a:rPr lang="ko-KR" altLang="en-US" sz="1800" b="1" dirty="0"/>
              <a:t> </a:t>
            </a:r>
            <a:r>
              <a:rPr lang="en-US" altLang="ko-KR" sz="1800" b="1" dirty="0" smtClean="0"/>
              <a:t>Cluster </a:t>
            </a:r>
            <a:r>
              <a:rPr lang="ko-KR" altLang="en-US" sz="1800" b="1" dirty="0" smtClean="0"/>
              <a:t>개요</a:t>
            </a:r>
            <a:endParaRPr lang="en-US" altLang="ko-KR" sz="1800" b="1" dirty="0"/>
          </a:p>
          <a:p>
            <a:pPr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CEPH Clients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이더넷을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통한 네트워크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CEPH Storage Node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4100" name="Picture 4" descr="C:\Users\user\Desktop\ceph-open-source-storage-software-optimizations-on-intel-architecture-for-cloud-workloads-9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0" y="2482556"/>
            <a:ext cx="8028892" cy="41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OSD </a:t>
            </a:r>
            <a:r>
              <a:rPr lang="ko-KR" altLang="en-US" sz="1800" b="1" dirty="0" smtClean="0"/>
              <a:t>분산처리</a:t>
            </a:r>
            <a:endParaRPr lang="en-US" altLang="ko-KR" sz="1800" b="1" dirty="0" smtClean="0"/>
          </a:p>
          <a:p>
            <a:pPr algn="l"/>
            <a:r>
              <a:rPr lang="en-US" altLang="ko-KR" sz="1800" dirty="0" smtClean="0">
                <a:latin typeface="+mn-ea"/>
                <a:ea typeface="+mn-ea"/>
              </a:rPr>
              <a:t>- CRUSH </a:t>
            </a:r>
            <a:r>
              <a:rPr lang="ko-KR" altLang="en-US" sz="1800" dirty="0" smtClean="0">
                <a:latin typeface="+mn-ea"/>
                <a:ea typeface="+mn-ea"/>
              </a:rPr>
              <a:t>의 알고리즘을 사용하여 </a:t>
            </a:r>
            <a:r>
              <a:rPr lang="ko-KR" altLang="en-US" sz="1800" dirty="0" err="1" smtClean="0">
                <a:latin typeface="+mn-ea"/>
                <a:ea typeface="+mn-ea"/>
              </a:rPr>
              <a:t>데이타를</a:t>
            </a:r>
            <a:r>
              <a:rPr lang="ko-KR" altLang="en-US" sz="1800" dirty="0" smtClean="0">
                <a:latin typeface="+mn-ea"/>
                <a:ea typeface="+mn-ea"/>
              </a:rPr>
              <a:t> 분산하여 저장</a:t>
            </a:r>
            <a:endParaRPr lang="en-US" altLang="ko-KR" sz="1800" dirty="0">
              <a:latin typeface="+mn-ea"/>
              <a:ea typeface="+mn-ea"/>
            </a:endParaRPr>
          </a:p>
          <a:p>
            <a:pPr algn="l"/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3074" name="Picture 2" descr="C:\Users\user\Desktop\ceph-open-source-storage-software-optimizations-on-intel-architecture-for-cloud-workloads-10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8" y="1782217"/>
            <a:ext cx="607695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CEPH  Storage </a:t>
            </a:r>
            <a:r>
              <a:rPr lang="ko-KR" altLang="en-US" sz="1800" b="1" dirty="0" smtClean="0"/>
              <a:t>기본구조 </a:t>
            </a:r>
            <a:endParaRPr lang="en-US" altLang="ko-KR" sz="1800" b="1" dirty="0"/>
          </a:p>
          <a:p>
            <a:pPr algn="l"/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 smtClean="0">
                <a:latin typeface="+mn-ea"/>
                <a:ea typeface="+mn-ea"/>
              </a:rPr>
              <a:t>CEPH</a:t>
            </a:r>
            <a:r>
              <a:rPr lang="ko-KR" altLang="en-US" sz="1600" dirty="0" smtClean="0">
                <a:latin typeface="+mn-ea"/>
                <a:ea typeface="+mn-ea"/>
              </a:rPr>
              <a:t>의 스토리지 클러스터는 네트워크로 연결된 </a:t>
            </a:r>
            <a:r>
              <a:rPr lang="en-US" altLang="ko-KR" sz="1600" dirty="0" smtClean="0">
                <a:latin typeface="+mn-ea"/>
                <a:ea typeface="+mn-ea"/>
              </a:rPr>
              <a:t>CEPH </a:t>
            </a:r>
            <a:r>
              <a:rPr lang="ko-KR" altLang="en-US" sz="1600" dirty="0" err="1" smtClean="0">
                <a:latin typeface="+mn-ea"/>
                <a:ea typeface="+mn-ea"/>
              </a:rPr>
              <a:t>노드로</a:t>
            </a:r>
            <a:r>
              <a:rPr lang="ko-KR" altLang="en-US" sz="1600" dirty="0" smtClean="0">
                <a:latin typeface="+mn-ea"/>
                <a:ea typeface="+mn-ea"/>
              </a:rPr>
              <a:t> 구성된다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  <a:ea typeface="+mn-ea"/>
              </a:rPr>
              <a:t>최소 </a:t>
            </a: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개 이상의 </a:t>
            </a:r>
            <a:r>
              <a:rPr lang="en-US" altLang="ko-KR" sz="1600" dirty="0" smtClean="0">
                <a:latin typeface="+mn-ea"/>
                <a:ea typeface="+mn-ea"/>
              </a:rPr>
              <a:t>CEPH Monitor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  <a:ea typeface="+mn-ea"/>
              </a:rPr>
              <a:t>최소 </a:t>
            </a: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ko-KR" altLang="en-US" sz="1600" dirty="0" smtClean="0">
                <a:latin typeface="+mn-ea"/>
                <a:ea typeface="+mn-ea"/>
              </a:rPr>
              <a:t>개 이상의 </a:t>
            </a:r>
            <a:r>
              <a:rPr lang="en-US" altLang="ko-KR" sz="1600" dirty="0" smtClean="0">
                <a:latin typeface="+mn-ea"/>
                <a:ea typeface="+mn-ea"/>
              </a:rPr>
              <a:t>OSD </a:t>
            </a:r>
            <a:r>
              <a:rPr lang="en-US" altLang="ko-KR" sz="1600" dirty="0" err="1" smtClean="0">
                <a:latin typeface="+mn-ea"/>
                <a:ea typeface="+mn-ea"/>
              </a:rPr>
              <a:t>Deamon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  <a:ea typeface="+mn-ea"/>
              </a:rPr>
              <a:t>메타데이타를</a:t>
            </a:r>
            <a:r>
              <a:rPr lang="ko-KR" altLang="en-US" sz="1600" dirty="0" smtClean="0">
                <a:latin typeface="+mn-ea"/>
                <a:ea typeface="+mn-ea"/>
              </a:rPr>
              <a:t> 제공하는 </a:t>
            </a:r>
            <a:r>
              <a:rPr lang="en-US" altLang="ko-KR" sz="1600" dirty="0" smtClean="0">
                <a:latin typeface="+mn-ea"/>
                <a:ea typeface="+mn-ea"/>
              </a:rPr>
              <a:t>MDS</a:t>
            </a: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CEPH OSD 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 smtClean="0">
                <a:latin typeface="+mn-ea"/>
                <a:ea typeface="+mn-ea"/>
              </a:rPr>
              <a:t>OSD</a:t>
            </a:r>
            <a:r>
              <a:rPr lang="ko-KR" altLang="en-US" sz="1600" dirty="0" smtClean="0">
                <a:latin typeface="+mn-ea"/>
                <a:ea typeface="+mn-ea"/>
              </a:rPr>
              <a:t>간 하트비트 체크를 통해 </a:t>
            </a:r>
            <a:r>
              <a:rPr lang="en-US" altLang="ko-KR" sz="1600" dirty="0" smtClean="0">
                <a:latin typeface="+mn-ea"/>
                <a:ea typeface="+mn-ea"/>
              </a:rPr>
              <a:t>CEPH </a:t>
            </a:r>
            <a:r>
              <a:rPr lang="ko-KR" altLang="en-US" sz="1600" dirty="0" smtClean="0">
                <a:latin typeface="+mn-ea"/>
                <a:ea typeface="+mn-ea"/>
              </a:rPr>
              <a:t>모니터에 모니터 정보를 제공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 err="1" smtClean="0">
                <a:latin typeface="+mn-ea"/>
                <a:ea typeface="+mn-ea"/>
              </a:rPr>
              <a:t>리밸런싱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복구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복제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err="1" smtClean="0">
                <a:latin typeface="+mn-ea"/>
                <a:ea typeface="+mn-ea"/>
              </a:rPr>
              <a:t>데이타</a:t>
            </a:r>
            <a:r>
              <a:rPr lang="ko-KR" altLang="en-US" sz="1600" dirty="0" smtClean="0">
                <a:latin typeface="+mn-ea"/>
                <a:ea typeface="+mn-ea"/>
              </a:rPr>
              <a:t> 처리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저장을 하는 데몬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 smtClean="0">
                <a:latin typeface="+mn-ea"/>
                <a:ea typeface="+mn-ea"/>
              </a:rPr>
              <a:t>최소 </a:t>
            </a: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ko-KR" altLang="en-US" sz="1600" dirty="0" smtClean="0">
                <a:latin typeface="+mn-ea"/>
                <a:ea typeface="+mn-ea"/>
              </a:rPr>
              <a:t>개 이상이 필요하며 </a:t>
            </a:r>
            <a:r>
              <a:rPr lang="en-US" altLang="ko-KR" sz="1600" dirty="0" err="1" smtClean="0">
                <a:latin typeface="+mn-ea"/>
                <a:ea typeface="+mn-ea"/>
              </a:rPr>
              <a:t>active+clean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상태이어야 함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</a:rPr>
              <a:t>CEPH MON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 smtClean="0">
                <a:latin typeface="+mn-ea"/>
                <a:ea typeface="+mn-ea"/>
              </a:rPr>
              <a:t>monitor </a:t>
            </a:r>
            <a:r>
              <a:rPr lang="en-US" altLang="ko-KR" sz="1600" dirty="0">
                <a:latin typeface="+mn-ea"/>
                <a:ea typeface="+mn-ea"/>
              </a:rPr>
              <a:t>map, </a:t>
            </a:r>
            <a:r>
              <a:rPr lang="en-US" altLang="ko-KR" sz="1600" dirty="0" smtClean="0">
                <a:latin typeface="+mn-ea"/>
                <a:ea typeface="+mn-ea"/>
              </a:rPr>
              <a:t>OSD </a:t>
            </a:r>
            <a:r>
              <a:rPr lang="en-US" altLang="ko-KR" sz="1600" dirty="0">
                <a:latin typeface="+mn-ea"/>
                <a:ea typeface="+mn-ea"/>
              </a:rPr>
              <a:t>map, </a:t>
            </a:r>
            <a:r>
              <a:rPr lang="en-US" altLang="ko-KR" sz="1600" dirty="0" smtClean="0">
                <a:latin typeface="+mn-ea"/>
                <a:ea typeface="+mn-ea"/>
              </a:rPr>
              <a:t>Placement </a:t>
            </a:r>
            <a:r>
              <a:rPr lang="en-US" altLang="ko-KR" sz="1600" dirty="0">
                <a:latin typeface="+mn-ea"/>
                <a:ea typeface="+mn-ea"/>
              </a:rPr>
              <a:t>Group (PG) map, </a:t>
            </a:r>
            <a:r>
              <a:rPr lang="en-US" altLang="ko-KR" sz="1600" dirty="0" smtClean="0">
                <a:latin typeface="+mn-ea"/>
                <a:ea typeface="+mn-ea"/>
              </a:rPr>
              <a:t>CRUSH map</a:t>
            </a:r>
            <a:r>
              <a:rPr lang="ko-KR" altLang="en-US" sz="1600" dirty="0" smtClean="0">
                <a:latin typeface="+mn-ea"/>
                <a:ea typeface="+mn-ea"/>
              </a:rPr>
              <a:t>포함한 클러스터 상태유지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 smtClean="0">
                <a:latin typeface="+mn-ea"/>
                <a:ea typeface="+mn-ea"/>
              </a:rPr>
              <a:t>각 </a:t>
            </a:r>
            <a:r>
              <a:rPr lang="ko-KR" altLang="en-US" sz="1600" dirty="0" err="1" smtClean="0">
                <a:latin typeface="+mn-ea"/>
                <a:ea typeface="+mn-ea"/>
              </a:rPr>
              <a:t>데몬의</a:t>
            </a:r>
            <a:r>
              <a:rPr lang="ko-KR" altLang="en-US" sz="1600" dirty="0" smtClean="0">
                <a:latin typeface="+mn-ea"/>
                <a:ea typeface="+mn-ea"/>
              </a:rPr>
              <a:t> 변화상태의 </a:t>
            </a:r>
            <a:r>
              <a:rPr lang="ko-KR" altLang="en-US" sz="1600" dirty="0" err="1" smtClean="0">
                <a:latin typeface="+mn-ea"/>
                <a:ea typeface="+mn-ea"/>
              </a:rPr>
              <a:t>히스토리를</a:t>
            </a:r>
            <a:r>
              <a:rPr lang="ko-KR" altLang="en-US" sz="1600" dirty="0" smtClean="0">
                <a:latin typeface="+mn-ea"/>
                <a:ea typeface="+mn-ea"/>
              </a:rPr>
              <a:t> 유지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CEPH MDS</a:t>
            </a:r>
          </a:p>
          <a:p>
            <a:pPr marL="285750" indent="-285750" algn="l">
              <a:buFontTx/>
              <a:buChar char="-"/>
            </a:pPr>
            <a:r>
              <a:rPr lang="ko-KR" altLang="en-US" sz="1600" dirty="0" smtClean="0">
                <a:latin typeface="+mn-ea"/>
                <a:ea typeface="+mn-ea"/>
              </a:rPr>
              <a:t>파일시스템을 위해 </a:t>
            </a:r>
            <a:r>
              <a:rPr lang="ko-KR" altLang="en-US" sz="1600" dirty="0" err="1" smtClean="0">
                <a:latin typeface="+mn-ea"/>
                <a:ea typeface="+mn-ea"/>
              </a:rPr>
              <a:t>메타데이타를</a:t>
            </a:r>
            <a:r>
              <a:rPr lang="ko-KR" altLang="en-US" sz="1600" dirty="0" smtClean="0">
                <a:latin typeface="+mn-ea"/>
                <a:ea typeface="+mn-ea"/>
              </a:rPr>
              <a:t> 저장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블록스토리지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오브젝트 스토리지는 </a:t>
            </a:r>
            <a:r>
              <a:rPr lang="ko-KR" altLang="en-US" sz="1600" dirty="0" err="1" smtClean="0">
                <a:latin typeface="+mn-ea"/>
                <a:ea typeface="+mn-ea"/>
              </a:rPr>
              <a:t>사용안함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+mn-ea"/>
                <a:ea typeface="+mn-ea"/>
              </a:rPr>
              <a:t>POSIX file </a:t>
            </a:r>
            <a:r>
              <a:rPr lang="en-US" altLang="ko-KR" sz="1600" dirty="0" smtClean="0">
                <a:latin typeface="+mn-ea"/>
                <a:ea typeface="+mn-ea"/>
              </a:rPr>
              <a:t>system</a:t>
            </a:r>
            <a:r>
              <a:rPr lang="ko-KR" altLang="en-US" sz="1600" dirty="0" smtClean="0">
                <a:latin typeface="+mn-ea"/>
                <a:ea typeface="+mn-ea"/>
              </a:rPr>
              <a:t>에서 사용자가 기본 명령어 </a:t>
            </a:r>
            <a:r>
              <a:rPr lang="en-US" altLang="ko-KR" sz="1600" dirty="0" err="1" smtClean="0">
                <a:latin typeface="+mn-ea"/>
                <a:ea typeface="+mn-ea"/>
              </a:rPr>
              <a:t>ls,find</a:t>
            </a:r>
            <a:r>
              <a:rPr lang="ko-KR" altLang="en-US" sz="1600" dirty="0" smtClean="0">
                <a:latin typeface="+mn-ea"/>
                <a:ea typeface="+mn-ea"/>
              </a:rPr>
              <a:t>등을 </a:t>
            </a:r>
            <a:r>
              <a:rPr lang="ko-KR" altLang="en-US" sz="1600" dirty="0" err="1" smtClean="0">
                <a:latin typeface="+mn-ea"/>
                <a:ea typeface="+mn-ea"/>
              </a:rPr>
              <a:t>사용가능하게</a:t>
            </a:r>
            <a:r>
              <a:rPr lang="ko-KR" altLang="en-US" sz="1600" dirty="0" smtClean="0">
                <a:latin typeface="+mn-ea"/>
                <a:ea typeface="+mn-ea"/>
              </a:rPr>
              <a:t> 함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/>
            </a:r>
            <a:br>
              <a:rPr lang="ko-KR" altLang="en-US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1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(3</a:t>
            </a:r>
            <a:r>
              <a:rPr lang="ko-KR" altLang="en-US" sz="1800" b="1" dirty="0" smtClean="0"/>
              <a:t>단계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  <a:p>
            <a:pPr algn="l"/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0" t="14078" r="25341" b="8383"/>
          <a:stretch/>
        </p:blipFill>
        <p:spPr bwMode="auto">
          <a:xfrm>
            <a:off x="828006" y="1329504"/>
            <a:ext cx="7992888" cy="487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6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(preflight-1)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필요패키지 사전 설치 </a:t>
            </a:r>
            <a:r>
              <a:rPr lang="en-US" altLang="ko-KR" sz="1600" dirty="0" smtClean="0">
                <a:latin typeface="+mn-ea"/>
                <a:ea typeface="+mn-ea"/>
              </a:rPr>
              <a:t>(admin-node)</a:t>
            </a:r>
          </a:p>
          <a:p>
            <a:pPr algn="l"/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yum install -y yum-</a:t>
            </a:r>
            <a:r>
              <a:rPr lang="en-US" altLang="ko-KR" sz="1400" dirty="0" err="1"/>
              <a:t>utils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&amp;&amp;</a:t>
            </a:r>
          </a:p>
          <a:p>
            <a:pPr algn="l"/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yum-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-manager --add-repo https://dl.fedoraproject.org/pub/epel/7/x86_64/ &amp;&amp; </a:t>
            </a:r>
            <a:endParaRPr lang="en-US" altLang="ko-KR" sz="1400" dirty="0" smtClean="0"/>
          </a:p>
          <a:p>
            <a:pPr algn="l"/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yum install --</a:t>
            </a:r>
            <a:r>
              <a:rPr lang="en-US" altLang="ko-KR" sz="1400" dirty="0" err="1"/>
              <a:t>nogpgcheck</a:t>
            </a:r>
            <a:r>
              <a:rPr lang="en-US" altLang="ko-KR" sz="1400" dirty="0"/>
              <a:t> -y </a:t>
            </a:r>
            <a:r>
              <a:rPr lang="en-US" altLang="ko-KR" sz="1400" dirty="0" err="1"/>
              <a:t>epel</a:t>
            </a:r>
            <a:r>
              <a:rPr lang="en-US" altLang="ko-KR" sz="1400" dirty="0"/>
              <a:t>-release &amp;&amp; </a:t>
            </a:r>
            <a:endParaRPr lang="en-US" altLang="ko-KR" sz="1400" dirty="0" smtClean="0"/>
          </a:p>
          <a:p>
            <a:pPr algn="l"/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rpm --import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pki</a:t>
            </a:r>
            <a:r>
              <a:rPr lang="en-US" altLang="ko-KR" sz="1400" dirty="0"/>
              <a:t>/rpm-</a:t>
            </a:r>
            <a:r>
              <a:rPr lang="en-US" altLang="ko-KR" sz="1400" dirty="0" err="1"/>
              <a:t>gpg</a:t>
            </a:r>
            <a:r>
              <a:rPr lang="en-US" altLang="ko-KR" sz="1400" dirty="0"/>
              <a:t>/RPM-GPG-KEY-EPEL-7 &amp;&amp; </a:t>
            </a:r>
            <a:endParaRPr lang="en-US" altLang="ko-KR" sz="1400" dirty="0" smtClean="0"/>
          </a:p>
          <a:p>
            <a:pPr algn="l"/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yum.repos.d</a:t>
            </a:r>
            <a:r>
              <a:rPr lang="en-US" altLang="ko-KR" sz="1400" dirty="0"/>
              <a:t>/dl.fedoraproject.org</a:t>
            </a:r>
            <a:r>
              <a:rPr lang="en-US" altLang="ko-KR" sz="1400" b="1" dirty="0" smtClean="0"/>
              <a:t>/</a:t>
            </a:r>
            <a:endParaRPr lang="en-US" altLang="ko-KR" sz="1400" b="1" dirty="0"/>
          </a:p>
          <a:p>
            <a:pPr algn="l"/>
            <a:endParaRPr lang="en-US" altLang="ko-KR" sz="1600" dirty="0" smtClean="0">
              <a:latin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ceph</a:t>
            </a:r>
            <a:r>
              <a:rPr lang="en-US" altLang="ko-KR" sz="1600" dirty="0" smtClean="0">
                <a:latin typeface="+mn-ea"/>
                <a:ea typeface="+mn-ea"/>
              </a:rPr>
              <a:t> repository </a:t>
            </a:r>
            <a:r>
              <a:rPr lang="ko-KR" altLang="en-US" sz="1600" dirty="0" smtClean="0">
                <a:latin typeface="+mn-ea"/>
                <a:ea typeface="+mn-ea"/>
              </a:rPr>
              <a:t>설정</a:t>
            </a:r>
            <a:endParaRPr lang="en-US" altLang="ko-KR" sz="1600" dirty="0" smtClean="0"/>
          </a:p>
          <a:p>
            <a:pPr algn="l"/>
            <a:r>
              <a:rPr lang="en-US" altLang="ko-KR" sz="1600" dirty="0" err="1"/>
              <a:t>sudo</a:t>
            </a:r>
            <a:r>
              <a:rPr lang="en-US" altLang="ko-KR" sz="1600" dirty="0"/>
              <a:t> vim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yum.repos.d</a:t>
            </a:r>
            <a:r>
              <a:rPr lang="en-US" altLang="ko-KR" sz="1600" dirty="0"/>
              <a:t>/</a:t>
            </a:r>
            <a:r>
              <a:rPr lang="en-US" altLang="ko-KR" sz="1600" dirty="0" err="1"/>
              <a:t>ceph.repo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en-US" altLang="ko-KR" sz="1600" dirty="0"/>
              <a:t>[</a:t>
            </a:r>
            <a:r>
              <a:rPr lang="en-US" altLang="ko-KR" sz="1600" dirty="0" err="1"/>
              <a:t>ceph-noarch</a:t>
            </a:r>
            <a:r>
              <a:rPr lang="en-US" altLang="ko-KR" sz="1600" dirty="0"/>
              <a:t>]</a:t>
            </a:r>
          </a:p>
          <a:p>
            <a:pPr algn="l"/>
            <a:r>
              <a:rPr lang="en-US" altLang="ko-KR" sz="1600" dirty="0"/>
              <a:t>name=</a:t>
            </a:r>
            <a:r>
              <a:rPr lang="en-US" altLang="ko-KR" sz="1600" dirty="0" err="1"/>
              <a:t>Ceph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noarch</a:t>
            </a:r>
            <a:r>
              <a:rPr lang="en-US" altLang="ko-KR" sz="1600" dirty="0"/>
              <a:t> packages</a:t>
            </a:r>
          </a:p>
          <a:p>
            <a:pPr algn="l"/>
            <a:r>
              <a:rPr lang="en-US" altLang="ko-KR" sz="1600" dirty="0" err="1"/>
              <a:t>baseurl</a:t>
            </a:r>
            <a:r>
              <a:rPr lang="en-US" altLang="ko-KR" sz="1600" dirty="0"/>
              <a:t>=http://download.ceph.com/rpm-{ceph-release}/{distro}/noarch</a:t>
            </a:r>
          </a:p>
          <a:p>
            <a:pPr algn="l"/>
            <a:r>
              <a:rPr lang="en-US" altLang="ko-KR" sz="1600" dirty="0"/>
              <a:t>enabled=1</a:t>
            </a:r>
          </a:p>
          <a:p>
            <a:pPr algn="l"/>
            <a:r>
              <a:rPr lang="en-US" altLang="ko-KR" sz="1600" dirty="0" err="1"/>
              <a:t>gpgcheck</a:t>
            </a:r>
            <a:r>
              <a:rPr lang="en-US" altLang="ko-KR" sz="1600" dirty="0"/>
              <a:t>=1</a:t>
            </a:r>
          </a:p>
          <a:p>
            <a:pPr algn="l"/>
            <a:r>
              <a:rPr lang="en-US" altLang="ko-KR" sz="1600" dirty="0"/>
              <a:t>type=rpm-md</a:t>
            </a:r>
          </a:p>
          <a:p>
            <a:pPr algn="l"/>
            <a:r>
              <a:rPr lang="en-US" altLang="ko-KR" sz="1600" dirty="0" err="1"/>
              <a:t>gpgkey</a:t>
            </a:r>
            <a:r>
              <a:rPr lang="en-US" altLang="ko-KR" sz="1600" dirty="0"/>
              <a:t>=https://</a:t>
            </a:r>
            <a:r>
              <a:rPr lang="en-US" altLang="ko-KR" sz="1600" dirty="0" smtClean="0"/>
              <a:t>download.ceph.com/keys/release.asc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※ </a:t>
            </a:r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en-US" altLang="ko-KR" sz="1600" dirty="0">
                <a:latin typeface="+mn-ea"/>
                <a:ea typeface="+mn-ea"/>
              </a:rPr>
              <a:t>-release}</a:t>
            </a:r>
            <a:r>
              <a:rPr lang="ko-KR" altLang="en-US" sz="1600" dirty="0">
                <a:latin typeface="+mn-ea"/>
                <a:ea typeface="+mn-ea"/>
              </a:rPr>
              <a:t>는 </a:t>
            </a:r>
            <a:r>
              <a:rPr lang="en-US" altLang="ko-KR" sz="1600" dirty="0" err="1">
                <a:latin typeface="+mn-ea"/>
                <a:ea typeface="+mn-ea"/>
              </a:rPr>
              <a:t>ceph</a:t>
            </a:r>
            <a:r>
              <a:rPr lang="ko-KR" altLang="en-US" sz="1600" dirty="0">
                <a:latin typeface="+mn-ea"/>
                <a:ea typeface="+mn-ea"/>
              </a:rPr>
              <a:t>의 코드명을 적는다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예를 들어 </a:t>
            </a:r>
            <a:r>
              <a:rPr lang="en-US" altLang="ko-KR" sz="1600" dirty="0" smtClean="0">
                <a:latin typeface="+mn-ea"/>
                <a:ea typeface="+mn-ea"/>
              </a:rPr>
              <a:t>firefly</a:t>
            </a:r>
          </a:p>
          <a:p>
            <a:pPr algn="l"/>
            <a:r>
              <a:rPr lang="en-US" altLang="ko-KR" sz="1600" dirty="0">
                <a:latin typeface="+mn-ea"/>
              </a:rPr>
              <a:t>※ </a:t>
            </a:r>
            <a:r>
              <a:rPr lang="en-US" altLang="ko-KR" sz="1600" dirty="0" err="1" smtClean="0">
                <a:latin typeface="+mn-ea"/>
                <a:ea typeface="+mn-ea"/>
              </a:rPr>
              <a:t>distro</a:t>
            </a:r>
            <a:r>
              <a:rPr lang="ko-KR" altLang="en-US" sz="1600" dirty="0" smtClean="0">
                <a:latin typeface="+mn-ea"/>
                <a:ea typeface="+mn-ea"/>
              </a:rPr>
              <a:t>는 </a:t>
            </a:r>
            <a:r>
              <a:rPr lang="en-US" altLang="ko-KR" sz="1600" dirty="0">
                <a:latin typeface="+mn-ea"/>
                <a:ea typeface="+mn-ea"/>
              </a:rPr>
              <a:t>centos6</a:t>
            </a:r>
            <a:r>
              <a:rPr lang="ko-KR" altLang="en-US" sz="1600" dirty="0">
                <a:latin typeface="+mn-ea"/>
                <a:ea typeface="+mn-ea"/>
              </a:rPr>
              <a:t>일 경우 </a:t>
            </a:r>
            <a:r>
              <a:rPr lang="en-US" altLang="ko-KR" sz="1600" dirty="0">
                <a:latin typeface="+mn-ea"/>
                <a:ea typeface="+mn-ea"/>
              </a:rPr>
              <a:t>el6</a:t>
            </a:r>
            <a:r>
              <a:rPr lang="ko-KR" altLang="en-US" sz="1600" dirty="0" smtClean="0">
                <a:latin typeface="+mn-ea"/>
                <a:ea typeface="+mn-ea"/>
              </a:rPr>
              <a:t>을</a:t>
            </a:r>
            <a:r>
              <a:rPr lang="en-US" altLang="ko-KR" sz="1600" dirty="0" smtClean="0">
                <a:latin typeface="+mn-ea"/>
                <a:ea typeface="+mn-ea"/>
              </a:rPr>
              <a:t>,centos7</a:t>
            </a:r>
            <a:r>
              <a:rPr lang="ko-KR" altLang="en-US" sz="1600" dirty="0" smtClean="0">
                <a:latin typeface="+mn-ea"/>
                <a:ea typeface="+mn-ea"/>
              </a:rPr>
              <a:t>은 </a:t>
            </a:r>
            <a:r>
              <a:rPr lang="en-US" altLang="ko-KR" sz="1600" dirty="0" smtClean="0">
                <a:latin typeface="+mn-ea"/>
                <a:ea typeface="+mn-ea"/>
              </a:rPr>
              <a:t>el7</a:t>
            </a:r>
            <a:r>
              <a:rPr lang="ko-KR" altLang="en-US" sz="1600" dirty="0" smtClean="0">
                <a:latin typeface="+mn-ea"/>
                <a:ea typeface="+mn-ea"/>
              </a:rPr>
              <a:t> 적는다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lvl="0" algn="l"/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ㅇ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ceph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패키지 설치 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600" dirty="0" err="1"/>
              <a:t>sudo</a:t>
            </a:r>
            <a:r>
              <a:rPr lang="en-US" altLang="ko-KR" sz="1600" dirty="0"/>
              <a:t> yum update &amp;&amp;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yum install </a:t>
            </a:r>
            <a:r>
              <a:rPr lang="en-US" altLang="ko-KR" sz="1600" dirty="0" err="1"/>
              <a:t>ceph</a:t>
            </a:r>
            <a:r>
              <a:rPr lang="en-US" altLang="ko-KR" sz="1600" dirty="0"/>
              <a:t>-deploy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5122" name="Picture 2" descr="C:\Users\user\Desktop\ditaa-cffd08dd3e192a5f1d724ad7930cb04200b9b4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98" y="2574888"/>
            <a:ext cx="3752822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CEPH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824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smtClean="0"/>
              <a:t>CEPH  </a:t>
            </a:r>
            <a:r>
              <a:rPr lang="ko-KR" altLang="en-US" sz="1800" b="1" dirty="0" smtClean="0"/>
              <a:t>빠른 설치 </a:t>
            </a:r>
            <a:r>
              <a:rPr lang="en-US" altLang="ko-KR" sz="1800" b="1" dirty="0" smtClean="0"/>
              <a:t>(preflight-2)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NTP</a:t>
            </a:r>
            <a:r>
              <a:rPr lang="ko-KR" altLang="en-US" sz="1600" dirty="0" smtClean="0">
                <a:latin typeface="+mn-ea"/>
                <a:ea typeface="+mn-ea"/>
              </a:rPr>
              <a:t>설정 </a:t>
            </a:r>
            <a:r>
              <a:rPr lang="en-US" altLang="ko-KR" sz="1600" dirty="0" smtClean="0">
                <a:latin typeface="+mn-ea"/>
                <a:ea typeface="+mn-ea"/>
              </a:rPr>
              <a:t>(all node) </a:t>
            </a:r>
          </a:p>
          <a:p>
            <a:pPr algn="l"/>
            <a:r>
              <a:rPr lang="en-US" altLang="ko-KR" sz="1400" dirty="0" err="1"/>
              <a:t>sudo</a:t>
            </a:r>
            <a:r>
              <a:rPr lang="en-US" altLang="ko-KR" sz="1400" dirty="0"/>
              <a:t> yum install </a:t>
            </a:r>
            <a:r>
              <a:rPr lang="en-US" altLang="ko-KR" sz="1400" dirty="0" err="1"/>
              <a:t>ntp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ntpdate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ntp</a:t>
            </a:r>
            <a:r>
              <a:rPr lang="en-US" altLang="ko-KR" sz="1400" dirty="0"/>
              <a:t>-doc</a:t>
            </a:r>
            <a:endParaRPr lang="en-US" altLang="ko-KR" sz="1600" dirty="0" smtClean="0">
              <a:latin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SSH </a:t>
            </a:r>
            <a:r>
              <a:rPr lang="ko-KR" altLang="en-US" sz="1600" dirty="0" smtClean="0">
                <a:latin typeface="+mn-ea"/>
                <a:ea typeface="+mn-ea"/>
              </a:rPr>
              <a:t>설정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yum install </a:t>
            </a:r>
            <a:r>
              <a:rPr lang="en-US" altLang="ko-KR" sz="1600" dirty="0" err="1" smtClean="0"/>
              <a:t>openssh</a:t>
            </a:r>
            <a:r>
              <a:rPr lang="en-US" altLang="ko-KR" sz="1600" dirty="0" smtClean="0"/>
              <a:t>-server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lvl="0" algn="l"/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ㅇ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user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생성 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600" dirty="0" err="1"/>
              <a:t>ssh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user@ceph-server</a:t>
            </a:r>
            <a:endParaRPr lang="en-US" altLang="ko-KR" sz="1600" dirty="0"/>
          </a:p>
          <a:p>
            <a:pPr algn="l"/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useradd</a:t>
            </a:r>
            <a:r>
              <a:rPr lang="en-US" altLang="ko-KR" sz="1600" dirty="0"/>
              <a:t> -d /home/{username} -m {username}</a:t>
            </a:r>
          </a:p>
          <a:p>
            <a:pPr algn="l"/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passwd</a:t>
            </a:r>
            <a:r>
              <a:rPr lang="en-US" altLang="ko-KR" sz="1600" dirty="0"/>
              <a:t> {username}</a:t>
            </a:r>
            <a:endParaRPr lang="en-US" altLang="ko-KR" sz="1600" dirty="0" smtClean="0"/>
          </a:p>
          <a:p>
            <a:pPr lvl="0"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/>
            <a:r>
              <a:rPr lang="ko-KR" altLang="en-US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ㅇ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패스워드 없이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sudo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권한설정 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600" dirty="0"/>
              <a:t>echo "{username} ALL = (root) NOPASSWD:ALL" |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tee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sudoers.d</a:t>
            </a:r>
            <a:r>
              <a:rPr lang="en-US" altLang="ko-KR" sz="1600" dirty="0"/>
              <a:t>/{username}</a:t>
            </a:r>
          </a:p>
          <a:p>
            <a:pPr lvl="0" algn="l"/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0440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sudoers.d</a:t>
            </a:r>
            <a:r>
              <a:rPr lang="en-US" altLang="ko-KR" sz="1600" dirty="0"/>
              <a:t>/{username</a:t>
            </a:r>
            <a:r>
              <a:rPr lang="en-US" altLang="ko-KR" sz="1600" dirty="0" smtClean="0"/>
              <a:t>}</a:t>
            </a:r>
          </a:p>
          <a:p>
            <a:pPr lvl="0" algn="l"/>
            <a:endParaRPr lang="en-US" altLang="ko-KR" sz="1600" dirty="0">
              <a:latin typeface="+mn-ea"/>
              <a:ea typeface="+mn-ea"/>
            </a:endParaRPr>
          </a:p>
          <a:p>
            <a:pPr lvl="0" algn="l"/>
            <a:r>
              <a:rPr lang="en-US" altLang="ko-KR" sz="1600" dirty="0" smtClean="0">
                <a:latin typeface="+mn-ea"/>
                <a:ea typeface="+mn-ea"/>
              </a:rPr>
              <a:t>username</a:t>
            </a:r>
            <a:r>
              <a:rPr lang="ko-KR" altLang="en-US" sz="1600" dirty="0" smtClean="0">
                <a:latin typeface="+mn-ea"/>
                <a:ea typeface="+mn-ea"/>
              </a:rPr>
              <a:t>으로 </a:t>
            </a:r>
            <a:r>
              <a:rPr lang="en-US" altLang="ko-KR" sz="1600" dirty="0" err="1" smtClean="0">
                <a:latin typeface="+mn-ea"/>
                <a:ea typeface="+mn-ea"/>
              </a:rPr>
              <a:t>ssh-keygen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생성 </a:t>
            </a:r>
            <a:r>
              <a:rPr lang="en-US" altLang="ko-KR" sz="1600" dirty="0" smtClean="0">
                <a:latin typeface="+mn-ea"/>
                <a:ea typeface="+mn-ea"/>
              </a:rPr>
              <a:t>(admin-node) </a:t>
            </a:r>
          </a:p>
          <a:p>
            <a:pPr lvl="0" algn="l"/>
            <a:endParaRPr lang="en-US" altLang="ko-KR" sz="1600" dirty="0" smtClean="0">
              <a:latin typeface="+mn-ea"/>
              <a:ea typeface="+mn-ea"/>
            </a:endParaRPr>
          </a:p>
          <a:p>
            <a:pPr lvl="0" algn="l"/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-copy-id {username}@node1</a:t>
            </a:r>
          </a:p>
          <a:p>
            <a:pPr lvl="0" algn="l"/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-copy-id {username}@node2</a:t>
            </a:r>
          </a:p>
          <a:p>
            <a:pPr lvl="0" algn="l"/>
            <a:r>
              <a:rPr lang="en-US" altLang="ko-KR" sz="1600" dirty="0" err="1">
                <a:latin typeface="+mn-ea"/>
                <a:ea typeface="+mn-ea"/>
              </a:rPr>
              <a:t>ssh</a:t>
            </a:r>
            <a:r>
              <a:rPr lang="en-US" altLang="ko-KR" sz="1600" dirty="0">
                <a:latin typeface="+mn-ea"/>
                <a:ea typeface="+mn-ea"/>
              </a:rPr>
              <a:t>-copy-id {username}@</a:t>
            </a:r>
            <a:r>
              <a:rPr lang="en-US" altLang="ko-KR" sz="1600" dirty="0" smtClean="0">
                <a:latin typeface="+mn-ea"/>
                <a:ea typeface="+mn-ea"/>
              </a:rPr>
              <a:t>node3</a:t>
            </a:r>
          </a:p>
          <a:p>
            <a:pPr lvl="0" algn="l"/>
            <a:endParaRPr lang="en-US" altLang="ko-KR" sz="1600" dirty="0">
              <a:latin typeface="+mn-ea"/>
              <a:ea typeface="+mn-ea"/>
            </a:endParaRPr>
          </a:p>
          <a:p>
            <a:pPr lvl="0" algn="l"/>
            <a:r>
              <a:rPr lang="en-US" altLang="ko-KR" sz="1600" dirty="0" smtClean="0">
                <a:latin typeface="+mn-ea"/>
                <a:ea typeface="+mn-ea"/>
              </a:rPr>
              <a:t>vi ~/.</a:t>
            </a:r>
            <a:r>
              <a:rPr lang="en-US" altLang="ko-KR" sz="1600" dirty="0" err="1" smtClean="0">
                <a:latin typeface="+mn-ea"/>
                <a:ea typeface="+mn-ea"/>
              </a:rPr>
              <a:t>ssh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config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Host node1</a:t>
            </a: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   Hostname node1</a:t>
            </a: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   User {username}</a:t>
            </a: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Host node2</a:t>
            </a: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   Hostname node2</a:t>
            </a: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   User {username}</a:t>
            </a: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Host node3</a:t>
            </a: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   Hostname node3</a:t>
            </a:r>
          </a:p>
          <a:p>
            <a:pPr lvl="0" algn="l"/>
            <a:r>
              <a:rPr lang="en-US" altLang="ko-KR" sz="1600" dirty="0">
                <a:latin typeface="+mn-ea"/>
                <a:ea typeface="+mn-ea"/>
              </a:rPr>
              <a:t>   User {username}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10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1474035282</TotalTime>
  <Pages>39</Pages>
  <Words>1049</Words>
  <Application>Microsoft Office PowerPoint</Application>
  <PresentationFormat>사용자 지정</PresentationFormat>
  <Paragraphs>260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1_디자인 사용자 지정</vt:lpstr>
      <vt:lpstr>3_디자인 사용자 지정</vt:lpstr>
      <vt:lpstr>CEPH</vt:lpstr>
      <vt:lpstr>PowerPoint 프레젠테이션</vt:lpstr>
      <vt:lpstr>1. CEPH</vt:lpstr>
      <vt:lpstr>1. CEPH</vt:lpstr>
      <vt:lpstr>1. CEPH</vt:lpstr>
      <vt:lpstr>1. CEPH</vt:lpstr>
      <vt:lpstr>1. CEPH</vt:lpstr>
      <vt:lpstr>1. CEPH</vt:lpstr>
      <vt:lpstr>1. CEPH</vt:lpstr>
      <vt:lpstr>1. CEPH</vt:lpstr>
      <vt:lpstr>1. CEPH</vt:lpstr>
      <vt:lpstr>1. CEPH</vt:lpstr>
      <vt:lpstr>1. CEPH</vt:lpstr>
      <vt:lpstr>1. CEPH</vt:lpstr>
      <vt:lpstr>1. CEPH</vt:lpstr>
      <vt:lpstr>1. CEPH</vt:lpstr>
      <vt:lpstr>1. CEPH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6157</cp:revision>
  <cp:lastPrinted>2014-04-16T08:01:37Z</cp:lastPrinted>
  <dcterms:created xsi:type="dcterms:W3CDTF">1996-10-14T12:11:22Z</dcterms:created>
  <dcterms:modified xsi:type="dcterms:W3CDTF">2017-05-18T02:10:25Z</dcterms:modified>
</cp:coreProperties>
</file>