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0"/>
  </p:notesMasterIdLst>
  <p:handoutMasterIdLst>
    <p:handoutMasterId r:id="rId11"/>
  </p:handoutMasterIdLst>
  <p:sldIdLst>
    <p:sldId id="3426" r:id="rId3"/>
    <p:sldId id="3646" r:id="rId4"/>
    <p:sldId id="3689" r:id="rId5"/>
    <p:sldId id="3688" r:id="rId6"/>
    <p:sldId id="3690" r:id="rId7"/>
    <p:sldId id="3691" r:id="rId8"/>
    <p:sldId id="3692" r:id="rId9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89"/>
            <p14:sldId id="3688"/>
            <p14:sldId id="3690"/>
            <p14:sldId id="3691"/>
            <p14:sldId id="36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8698" autoAdjust="0"/>
  </p:normalViewPr>
  <p:slideViewPr>
    <p:cSldViewPr showGuides="1">
      <p:cViewPr varScale="1">
        <p:scale>
          <a:sx n="96" d="100"/>
          <a:sy n="96" d="100"/>
        </p:scale>
        <p:origin x="-552" y="-108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netns</a:t>
            </a:r>
            <a:r>
              <a:rPr lang="en-US" altLang="ko-KR" sz="6000" dirty="0" smtClean="0">
                <a:latin typeface="+mn-ea"/>
                <a:ea typeface="+mn-ea"/>
              </a:rPr>
              <a:t>, </a:t>
            </a:r>
            <a:r>
              <a:rPr lang="en-US" altLang="ko-KR" sz="6000" smtClean="0">
                <a:latin typeface="+mn-ea"/>
                <a:ea typeface="+mn-ea"/>
              </a:rPr>
              <a:t>cgroup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network namespace(</a:t>
            </a:r>
            <a:r>
              <a:rPr lang="en-US" altLang="ko-KR" sz="2000" b="1" dirty="0" err="1" smtClean="0">
                <a:latin typeface="+mn-ea"/>
                <a:ea typeface="+mn-ea"/>
              </a:rPr>
              <a:t>netns</a:t>
            </a:r>
            <a:r>
              <a:rPr lang="en-US" altLang="ko-KR" sz="2000" b="1" dirty="0" smtClean="0">
                <a:latin typeface="+mn-ea"/>
                <a:ea typeface="+mn-ea"/>
              </a:rPr>
              <a:t>) </a:t>
            </a: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cgroup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netns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blue</a:t>
            </a:r>
            <a:r>
              <a:rPr lang="ko-KR" altLang="en-US" sz="1000" b="1" dirty="0">
                <a:latin typeface="+mn-ea"/>
                <a:ea typeface="+mn-ea"/>
              </a:rPr>
              <a:t>이름의 네임스페이스를 만들었다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add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blue (</a:t>
            </a:r>
            <a:r>
              <a:rPr lang="en-US" altLang="ko-KR" sz="1000" b="1" dirty="0" smtClean="0"/>
              <a:t>/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/run/</a:t>
            </a:r>
            <a:r>
              <a:rPr lang="en-US" altLang="ko-KR" sz="1000" b="1" dirty="0" err="1"/>
              <a:t>netns</a:t>
            </a:r>
            <a:r>
              <a:rPr lang="en-US" altLang="ko-KR" sz="1000" b="1" dirty="0"/>
              <a:t>/</a:t>
            </a:r>
            <a:r>
              <a:rPr lang="en-US" altLang="ko-KR" sz="1000" dirty="0"/>
              <a:t>NAME that can be </a:t>
            </a:r>
            <a:r>
              <a:rPr lang="en-US" altLang="ko-KR" sz="1000" dirty="0" smtClean="0"/>
              <a:t>opened ) 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list </a:t>
            </a:r>
            <a:r>
              <a:rPr lang="ko-KR" altLang="en-US" sz="1000" b="1" dirty="0">
                <a:latin typeface="+mn-ea"/>
                <a:ea typeface="+mn-ea"/>
              </a:rPr>
              <a:t>명령으로 네임스페이스 목록을 확인할 수 있다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list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blue 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각 네임스페이스는 독립적인 네트워크 인터페이스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 err="1">
                <a:latin typeface="+mn-ea"/>
                <a:ea typeface="+mn-ea"/>
              </a:rPr>
              <a:t>라우팅테이블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방호벽정책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en-US" altLang="ko-KR" sz="1000" b="1" dirty="0" err="1">
                <a:latin typeface="+mn-ea"/>
                <a:ea typeface="+mn-ea"/>
              </a:rPr>
              <a:t>iptables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  <a:r>
              <a:rPr lang="ko-KR" altLang="en-US" sz="1000" b="1" dirty="0">
                <a:latin typeface="+mn-ea"/>
                <a:ea typeface="+mn-ea"/>
              </a:rPr>
              <a:t>를 가질 수 있다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  <a:ea typeface="+mn-ea"/>
              </a:rPr>
              <a:t>네트워크 </a:t>
            </a:r>
            <a:r>
              <a:rPr lang="ko-KR" altLang="en-US" sz="1000" b="1" dirty="0">
                <a:latin typeface="+mn-ea"/>
                <a:ea typeface="+mn-ea"/>
              </a:rPr>
              <a:t>네임스페이스에는 단지 </a:t>
            </a:r>
            <a:r>
              <a:rPr lang="en-US" altLang="ko-KR" sz="1000" b="1" dirty="0">
                <a:latin typeface="+mn-ea"/>
                <a:ea typeface="+mn-ea"/>
              </a:rPr>
              <a:t>virtual Ethernet(</a:t>
            </a:r>
            <a:r>
              <a:rPr lang="en-US" altLang="ko-KR" sz="1000" b="1" dirty="0" err="1">
                <a:latin typeface="+mn-ea"/>
                <a:ea typeface="+mn-ea"/>
              </a:rPr>
              <a:t>veth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  <a:r>
              <a:rPr lang="ko-KR" altLang="en-US" sz="1000" b="1" dirty="0">
                <a:latin typeface="+mn-ea"/>
                <a:ea typeface="+mn-ea"/>
              </a:rPr>
              <a:t>만 할당할 수 있다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가상 </a:t>
            </a:r>
            <a:r>
              <a:rPr lang="ko-KR" altLang="en-US" sz="1000" b="1" dirty="0" err="1">
                <a:latin typeface="+mn-ea"/>
                <a:ea typeface="+mn-ea"/>
              </a:rPr>
              <a:t>이더넷은</a:t>
            </a:r>
            <a:r>
              <a:rPr lang="ko-KR" altLang="en-US" sz="1000" b="1" dirty="0">
                <a:latin typeface="+mn-ea"/>
                <a:ea typeface="+mn-ea"/>
              </a:rPr>
              <a:t> 독특한 성질을 가지고 있는데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이들은 마치 튜브와 같이 항상 쌍</a:t>
            </a:r>
            <a:r>
              <a:rPr lang="en-US" altLang="ko-KR" sz="1000" b="1" dirty="0">
                <a:latin typeface="+mn-ea"/>
                <a:ea typeface="+mn-ea"/>
              </a:rPr>
              <a:t>(pairs)</a:t>
            </a:r>
            <a:r>
              <a:rPr lang="ko-KR" altLang="en-US" sz="1000" b="1" dirty="0">
                <a:latin typeface="+mn-ea"/>
                <a:ea typeface="+mn-ea"/>
              </a:rPr>
              <a:t>으로 만들어진다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한쪽에서 입력된 데이터는 </a:t>
            </a:r>
            <a:r>
              <a:rPr lang="ko-KR" altLang="en-US" sz="1000" b="1" dirty="0" err="1">
                <a:latin typeface="+mn-ea"/>
                <a:ea typeface="+mn-ea"/>
              </a:rPr>
              <a:t>다른쪽에서</a:t>
            </a:r>
            <a:r>
              <a:rPr lang="ko-KR" altLang="en-US" sz="1000" b="1" dirty="0">
                <a:latin typeface="+mn-ea"/>
                <a:ea typeface="+mn-ea"/>
              </a:rPr>
              <a:t> 수신할 수 있다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반대로 다른 한쪽에서 입력한 데이터의 수신도 가능하다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일종의 양방향 파이프인 셈이다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 err="1" smtClean="0">
                <a:latin typeface="+mn-ea"/>
                <a:ea typeface="+mn-ea"/>
              </a:rPr>
              <a:t>veth</a:t>
            </a:r>
            <a:r>
              <a:rPr lang="en-US" altLang="ko-KR" sz="1000" b="1" dirty="0" smtClean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쌍을 만들자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link add veth0 type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veth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peer name veth1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link </a:t>
            </a:r>
            <a:r>
              <a:rPr lang="ko-KR" altLang="en-US" sz="1000" b="1" dirty="0">
                <a:latin typeface="+mn-ea"/>
                <a:ea typeface="+mn-ea"/>
              </a:rPr>
              <a:t>명령으로 추가된 </a:t>
            </a:r>
            <a:r>
              <a:rPr lang="en-US" altLang="ko-KR" sz="1000" b="1" dirty="0" err="1">
                <a:latin typeface="+mn-ea"/>
                <a:ea typeface="+mn-ea"/>
              </a:rPr>
              <a:t>veth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쌍을 확인할 수 있다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link list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3</a:t>
            </a:r>
            <a:r>
              <a:rPr lang="en-US" altLang="ko-KR" sz="1000" b="1" dirty="0">
                <a:latin typeface="+mn-ea"/>
                <a:ea typeface="+mn-ea"/>
              </a:rPr>
              <a:t>: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veth1: &lt;BROADCAST,MULTICAST</a:t>
            </a:r>
            <a:r>
              <a:rPr lang="en-US" altLang="ko-KR" sz="1000" b="1" dirty="0">
                <a:latin typeface="+mn-ea"/>
                <a:ea typeface="+mn-ea"/>
              </a:rPr>
              <a:t>&gt; </a:t>
            </a:r>
            <a:r>
              <a:rPr lang="en-US" altLang="ko-KR" sz="1000" b="1" dirty="0" err="1">
                <a:latin typeface="+mn-ea"/>
                <a:ea typeface="+mn-ea"/>
              </a:rPr>
              <a:t>mtu</a:t>
            </a:r>
            <a:r>
              <a:rPr lang="en-US" altLang="ko-KR" sz="1000" b="1" dirty="0">
                <a:latin typeface="+mn-ea"/>
                <a:ea typeface="+mn-ea"/>
              </a:rPr>
              <a:t> 1500 </a:t>
            </a:r>
            <a:r>
              <a:rPr lang="en-US" altLang="ko-KR" sz="1000" b="1" dirty="0" err="1">
                <a:latin typeface="+mn-ea"/>
                <a:ea typeface="+mn-ea"/>
              </a:rPr>
              <a:t>qdisc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noop</a:t>
            </a:r>
            <a:r>
              <a:rPr lang="en-US" altLang="ko-KR" sz="1000" b="1" dirty="0">
                <a:latin typeface="+mn-ea"/>
                <a:ea typeface="+mn-ea"/>
              </a:rPr>
              <a:t> state DOWN mode DEFAULT group default </a:t>
            </a:r>
            <a:r>
              <a:rPr lang="en-US" altLang="ko-KR" sz="1000" b="1" dirty="0" err="1">
                <a:latin typeface="+mn-ea"/>
                <a:ea typeface="+mn-ea"/>
              </a:rPr>
              <a:t>qlen</a:t>
            </a:r>
            <a:r>
              <a:rPr lang="en-US" altLang="ko-KR" sz="1000" b="1" dirty="0">
                <a:latin typeface="+mn-ea"/>
                <a:ea typeface="+mn-ea"/>
              </a:rPr>
              <a:t> 1000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link/ether fa:c2:99:1c:a7:ac </a:t>
            </a:r>
            <a:r>
              <a:rPr lang="en-US" altLang="ko-KR" sz="1000" b="1" dirty="0" err="1">
                <a:latin typeface="+mn-ea"/>
                <a:ea typeface="+mn-ea"/>
              </a:rPr>
              <a:t>brd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ff:ff:ff:ff:ff:ff</a:t>
            </a:r>
            <a:endParaRPr lang="en-US" altLang="ko-KR" sz="1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4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veth0: &lt;BROADCAST,MULTICAST</a:t>
            </a:r>
            <a:r>
              <a:rPr lang="en-US" altLang="ko-KR" sz="1000" b="1" dirty="0">
                <a:latin typeface="+mn-ea"/>
                <a:ea typeface="+mn-ea"/>
              </a:rPr>
              <a:t>&gt; </a:t>
            </a:r>
            <a:r>
              <a:rPr lang="en-US" altLang="ko-KR" sz="1000" b="1" dirty="0" err="1">
                <a:latin typeface="+mn-ea"/>
                <a:ea typeface="+mn-ea"/>
              </a:rPr>
              <a:t>mtu</a:t>
            </a:r>
            <a:r>
              <a:rPr lang="en-US" altLang="ko-KR" sz="1000" b="1" dirty="0">
                <a:latin typeface="+mn-ea"/>
                <a:ea typeface="+mn-ea"/>
              </a:rPr>
              <a:t> 1500 </a:t>
            </a:r>
            <a:r>
              <a:rPr lang="en-US" altLang="ko-KR" sz="1000" b="1" dirty="0" err="1">
                <a:latin typeface="+mn-ea"/>
                <a:ea typeface="+mn-ea"/>
              </a:rPr>
              <a:t>qdisc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noop</a:t>
            </a:r>
            <a:r>
              <a:rPr lang="en-US" altLang="ko-KR" sz="1000" b="1" dirty="0">
                <a:latin typeface="+mn-ea"/>
                <a:ea typeface="+mn-ea"/>
              </a:rPr>
              <a:t> state DOWN mode DEFAULT group default </a:t>
            </a:r>
            <a:r>
              <a:rPr lang="en-US" altLang="ko-KR" sz="1000" b="1" dirty="0" err="1">
                <a:latin typeface="+mn-ea"/>
                <a:ea typeface="+mn-ea"/>
              </a:rPr>
              <a:t>qlen</a:t>
            </a:r>
            <a:r>
              <a:rPr lang="en-US" altLang="ko-KR" sz="1000" b="1" dirty="0">
                <a:latin typeface="+mn-ea"/>
                <a:ea typeface="+mn-ea"/>
              </a:rPr>
              <a:t> 1000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link/ether ae:91:2a:45:dc:b3 </a:t>
            </a:r>
            <a:r>
              <a:rPr lang="en-US" altLang="ko-KR" sz="1000" b="1" dirty="0" err="1">
                <a:latin typeface="+mn-ea"/>
                <a:ea typeface="+mn-ea"/>
              </a:rPr>
              <a:t>brd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ff:ff:ff:ff:ff:ff</a:t>
            </a:r>
            <a:endParaRPr lang="en-US" altLang="ko-KR" sz="1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이들 </a:t>
            </a:r>
            <a:r>
              <a:rPr lang="en-US" altLang="ko-KR" sz="1000" b="1" dirty="0" err="1">
                <a:latin typeface="+mn-ea"/>
                <a:ea typeface="+mn-ea"/>
              </a:rPr>
              <a:t>veth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인터페이스는 글로벌 공간에 있다</a:t>
            </a:r>
            <a:r>
              <a:rPr lang="en-US" altLang="ko-KR" sz="1000" b="1" dirty="0">
                <a:latin typeface="+mn-ea"/>
                <a:ea typeface="+mn-ea"/>
              </a:rPr>
              <a:t>. veth1</a:t>
            </a:r>
            <a:r>
              <a:rPr lang="ko-KR" altLang="en-US" sz="1000" b="1" dirty="0">
                <a:latin typeface="+mn-ea"/>
                <a:ea typeface="+mn-ea"/>
              </a:rPr>
              <a:t>을 </a:t>
            </a:r>
            <a:r>
              <a:rPr lang="en-US" altLang="ko-KR" sz="1000" b="1" dirty="0">
                <a:latin typeface="+mn-ea"/>
                <a:ea typeface="+mn-ea"/>
              </a:rPr>
              <a:t>blue </a:t>
            </a:r>
            <a:r>
              <a:rPr lang="ko-KR" altLang="en-US" sz="1000" b="1" dirty="0">
                <a:latin typeface="+mn-ea"/>
                <a:ea typeface="+mn-ea"/>
              </a:rPr>
              <a:t>네임 스페이스에 추가하자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link set veth1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blue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다시 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link list</a:t>
            </a:r>
            <a:r>
              <a:rPr lang="ko-KR" altLang="en-US" sz="1000" b="1" dirty="0">
                <a:latin typeface="+mn-ea"/>
                <a:ea typeface="+mn-ea"/>
              </a:rPr>
              <a:t>를 실행해보면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목록에서 </a:t>
            </a:r>
            <a:r>
              <a:rPr lang="en-US" altLang="ko-KR" sz="1000" b="1" dirty="0">
                <a:latin typeface="+mn-ea"/>
                <a:ea typeface="+mn-ea"/>
              </a:rPr>
              <a:t>veth1</a:t>
            </a:r>
            <a:r>
              <a:rPr lang="ko-KR" altLang="en-US" sz="1000" b="1" dirty="0">
                <a:latin typeface="+mn-ea"/>
                <a:ea typeface="+mn-ea"/>
              </a:rPr>
              <a:t>을 찾을 수 없을 것이다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글로벌 공간에서 </a:t>
            </a:r>
            <a:r>
              <a:rPr lang="en-US" altLang="ko-KR" sz="1000" b="1" dirty="0">
                <a:latin typeface="+mn-ea"/>
                <a:ea typeface="+mn-ea"/>
              </a:rPr>
              <a:t>blue </a:t>
            </a:r>
            <a:r>
              <a:rPr lang="ko-KR" altLang="en-US" sz="1000" b="1" dirty="0">
                <a:latin typeface="+mn-ea"/>
                <a:ea typeface="+mn-ea"/>
              </a:rPr>
              <a:t>공간으로 이동했기 때문이다</a:t>
            </a:r>
            <a:r>
              <a:rPr lang="en-US" altLang="ko-KR" sz="1000" b="1" dirty="0">
                <a:latin typeface="+mn-ea"/>
                <a:ea typeface="+mn-ea"/>
              </a:rPr>
              <a:t>. blue </a:t>
            </a:r>
            <a:r>
              <a:rPr lang="ko-KR" altLang="en-US" sz="1000" b="1" dirty="0">
                <a:latin typeface="+mn-ea"/>
                <a:ea typeface="+mn-ea"/>
              </a:rPr>
              <a:t>공간에서 확인해 보자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exec blue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link list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1: lo: &lt;LOOPBACK&gt; </a:t>
            </a:r>
            <a:r>
              <a:rPr lang="en-US" altLang="ko-KR" sz="1000" b="1" dirty="0" err="1">
                <a:latin typeface="+mn-ea"/>
                <a:ea typeface="+mn-ea"/>
              </a:rPr>
              <a:t>mtu</a:t>
            </a:r>
            <a:r>
              <a:rPr lang="en-US" altLang="ko-KR" sz="1000" b="1" dirty="0">
                <a:latin typeface="+mn-ea"/>
                <a:ea typeface="+mn-ea"/>
              </a:rPr>
              <a:t> 65536 </a:t>
            </a:r>
            <a:r>
              <a:rPr lang="en-US" altLang="ko-KR" sz="1000" b="1" dirty="0" err="1">
                <a:latin typeface="+mn-ea"/>
                <a:ea typeface="+mn-ea"/>
              </a:rPr>
              <a:t>qdisc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noop</a:t>
            </a:r>
            <a:r>
              <a:rPr lang="en-US" altLang="ko-KR" sz="1000" b="1" dirty="0">
                <a:latin typeface="+mn-ea"/>
                <a:ea typeface="+mn-ea"/>
              </a:rPr>
              <a:t> state DOWN mode DEFAULT group default 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link/loopback 00:00:00:00:00:00 </a:t>
            </a:r>
            <a:r>
              <a:rPr lang="en-US" altLang="ko-KR" sz="1000" b="1" dirty="0" err="1">
                <a:latin typeface="+mn-ea"/>
                <a:ea typeface="+mn-ea"/>
              </a:rPr>
              <a:t>brd</a:t>
            </a:r>
            <a:r>
              <a:rPr lang="en-US" altLang="ko-KR" sz="1000" b="1" dirty="0">
                <a:latin typeface="+mn-ea"/>
                <a:ea typeface="+mn-ea"/>
              </a:rPr>
              <a:t> 00:00:00:00:00:00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3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veth1: &lt;BROADCAST,MULTICAST</a:t>
            </a:r>
            <a:r>
              <a:rPr lang="en-US" altLang="ko-KR" sz="1000" b="1" dirty="0">
                <a:latin typeface="+mn-ea"/>
                <a:ea typeface="+mn-ea"/>
              </a:rPr>
              <a:t>&gt; </a:t>
            </a:r>
            <a:r>
              <a:rPr lang="en-US" altLang="ko-KR" sz="1000" b="1" dirty="0" err="1">
                <a:latin typeface="+mn-ea"/>
                <a:ea typeface="+mn-ea"/>
              </a:rPr>
              <a:t>mtu</a:t>
            </a:r>
            <a:r>
              <a:rPr lang="en-US" altLang="ko-KR" sz="1000" b="1" dirty="0">
                <a:latin typeface="+mn-ea"/>
                <a:ea typeface="+mn-ea"/>
              </a:rPr>
              <a:t> 1500 </a:t>
            </a:r>
            <a:r>
              <a:rPr lang="en-US" altLang="ko-KR" sz="1000" b="1" dirty="0" err="1">
                <a:latin typeface="+mn-ea"/>
                <a:ea typeface="+mn-ea"/>
              </a:rPr>
              <a:t>qdisc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noop</a:t>
            </a:r>
            <a:r>
              <a:rPr lang="en-US" altLang="ko-KR" sz="1000" b="1" dirty="0">
                <a:latin typeface="+mn-ea"/>
                <a:ea typeface="+mn-ea"/>
              </a:rPr>
              <a:t> state DOWN mode DEFAULT group default </a:t>
            </a:r>
            <a:r>
              <a:rPr lang="en-US" altLang="ko-KR" sz="1000" b="1" dirty="0" err="1">
                <a:latin typeface="+mn-ea"/>
                <a:ea typeface="+mn-ea"/>
              </a:rPr>
              <a:t>qlen</a:t>
            </a:r>
            <a:r>
              <a:rPr lang="en-US" altLang="ko-KR" sz="1000" b="1" dirty="0">
                <a:latin typeface="+mn-ea"/>
                <a:ea typeface="+mn-ea"/>
              </a:rPr>
              <a:t> 1000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link/ether fa:c2:99:1c:a7:ac </a:t>
            </a:r>
            <a:r>
              <a:rPr lang="en-US" altLang="ko-KR" sz="1000" b="1" dirty="0" err="1">
                <a:latin typeface="+mn-ea"/>
                <a:ea typeface="+mn-ea"/>
              </a:rPr>
              <a:t>brd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ff:ff:ff:ff:ff:ff</a:t>
            </a:r>
            <a:endParaRPr lang="en-US" altLang="ko-KR" sz="1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•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exec 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네트워크 네임스페이스에 대한 명령을 시작한다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•</a:t>
            </a:r>
            <a:r>
              <a:rPr lang="ko-KR" altLang="en-US" sz="1000" b="1" dirty="0">
                <a:latin typeface="+mn-ea"/>
                <a:ea typeface="+mn-ea"/>
              </a:rPr>
              <a:t>명령을 실행 할 네임스페이스 이름을 준다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•</a:t>
            </a:r>
            <a:r>
              <a:rPr lang="ko-KR" altLang="en-US" sz="1000" b="1" dirty="0">
                <a:latin typeface="+mn-ea"/>
                <a:ea typeface="+mn-ea"/>
              </a:rPr>
              <a:t>마지막으로 네임스페이스에 대한 명령 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link list</a:t>
            </a:r>
            <a:r>
              <a:rPr lang="ko-KR" altLang="en-US" sz="1000" b="1" dirty="0">
                <a:latin typeface="+mn-ea"/>
                <a:ea typeface="+mn-ea"/>
              </a:rPr>
              <a:t>를 실행한다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실행 결과 루프백과 </a:t>
            </a:r>
            <a:r>
              <a:rPr lang="en-US" altLang="ko-KR" sz="1000" b="1" dirty="0">
                <a:latin typeface="+mn-ea"/>
                <a:ea typeface="+mn-ea"/>
              </a:rPr>
              <a:t>veth1 </a:t>
            </a:r>
            <a:r>
              <a:rPr lang="ko-KR" altLang="en-US" sz="1000" b="1" dirty="0">
                <a:latin typeface="+mn-ea"/>
                <a:ea typeface="+mn-ea"/>
              </a:rPr>
              <a:t>인터페이스를 확인할 수 있을 것이다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netns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649072" cy="444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blue </a:t>
            </a:r>
            <a:r>
              <a:rPr lang="ko-KR" altLang="en-US" sz="1000" b="1" dirty="0">
                <a:latin typeface="+mn-ea"/>
                <a:ea typeface="+mn-ea"/>
              </a:rPr>
              <a:t>네임스페이스의 </a:t>
            </a:r>
            <a:r>
              <a:rPr lang="en-US" altLang="ko-KR" sz="1000" b="1" dirty="0">
                <a:latin typeface="+mn-ea"/>
                <a:ea typeface="+mn-ea"/>
              </a:rPr>
              <a:t>veth1</a:t>
            </a:r>
            <a:r>
              <a:rPr lang="ko-KR" altLang="en-US" sz="1000" b="1" dirty="0">
                <a:latin typeface="+mn-ea"/>
                <a:ea typeface="+mn-ea"/>
              </a:rPr>
              <a:t>는 </a:t>
            </a:r>
            <a:r>
              <a:rPr lang="en-US" altLang="ko-KR" sz="1000" b="1" dirty="0">
                <a:latin typeface="+mn-ea"/>
                <a:ea typeface="+mn-ea"/>
              </a:rPr>
              <a:t>DOWN</a:t>
            </a:r>
            <a:r>
              <a:rPr lang="ko-KR" altLang="en-US" sz="1000" b="1" dirty="0">
                <a:latin typeface="+mn-ea"/>
                <a:ea typeface="+mn-ea"/>
              </a:rPr>
              <a:t>상태로 아직 네트워크 설정이 되지 않았다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netns</a:t>
            </a:r>
            <a:r>
              <a:rPr lang="en-US" altLang="ko-KR" sz="1000" b="1" dirty="0">
                <a:latin typeface="+mn-ea"/>
                <a:ea typeface="+mn-ea"/>
              </a:rPr>
              <a:t> exec</a:t>
            </a:r>
            <a:r>
              <a:rPr lang="ko-KR" altLang="en-US" sz="1000" b="1" dirty="0">
                <a:latin typeface="+mn-ea"/>
                <a:ea typeface="+mn-ea"/>
              </a:rPr>
              <a:t>로 네트워크를 설정하자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exec blue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ifconfig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veth1 10.1.1.1/24 up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ifconfig</a:t>
            </a:r>
            <a:r>
              <a:rPr lang="ko-KR" altLang="en-US" sz="1000" b="1" dirty="0">
                <a:latin typeface="+mn-ea"/>
                <a:ea typeface="+mn-ea"/>
              </a:rPr>
              <a:t>를 이용해서 네트워크를 설정했다</a:t>
            </a:r>
            <a:r>
              <a:rPr lang="en-US" altLang="ko-KR" sz="1000" b="1" dirty="0">
                <a:latin typeface="+mn-ea"/>
                <a:ea typeface="+mn-ea"/>
              </a:rPr>
              <a:t>. (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addr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route, </a:t>
            </a:r>
            <a:r>
              <a:rPr lang="en-US" altLang="ko-KR" sz="1000" b="1" dirty="0" err="1">
                <a:latin typeface="+mn-ea"/>
                <a:ea typeface="+mn-ea"/>
              </a:rPr>
              <a:t>ip</a:t>
            </a:r>
            <a:r>
              <a:rPr lang="en-US" altLang="ko-KR" sz="1000" b="1" dirty="0">
                <a:latin typeface="+mn-ea"/>
                <a:ea typeface="+mn-ea"/>
              </a:rPr>
              <a:t> link </a:t>
            </a:r>
            <a:r>
              <a:rPr lang="ko-KR" altLang="en-US" sz="1000" b="1" dirty="0">
                <a:latin typeface="+mn-ea"/>
                <a:ea typeface="+mn-ea"/>
              </a:rPr>
              <a:t>등을 이용해서 설정할 수도 있다</a:t>
            </a:r>
            <a:r>
              <a:rPr lang="en-US" altLang="ko-KR" sz="1000" b="1" dirty="0">
                <a:latin typeface="+mn-ea"/>
                <a:ea typeface="+mn-ea"/>
              </a:rPr>
              <a:t>.) </a:t>
            </a:r>
            <a:r>
              <a:rPr lang="ko-KR" altLang="en-US" sz="1000" b="1" dirty="0">
                <a:latin typeface="+mn-ea"/>
                <a:ea typeface="+mn-ea"/>
              </a:rPr>
              <a:t>네트워크 정보를 확인해 보자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ip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netns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exec blue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ifconfig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veth1     Link </a:t>
            </a:r>
            <a:r>
              <a:rPr lang="en-US" altLang="ko-KR" sz="1000" b="1" dirty="0" err="1">
                <a:latin typeface="+mn-ea"/>
                <a:ea typeface="+mn-ea"/>
              </a:rPr>
              <a:t>encap:Ethernet</a:t>
            </a:r>
            <a:r>
              <a:rPr lang="en-US" altLang="ko-KR" sz="1000" b="1" dirty="0">
                <a:latin typeface="+mn-ea"/>
                <a:ea typeface="+mn-ea"/>
              </a:rPr>
              <a:t>  </a:t>
            </a:r>
            <a:r>
              <a:rPr lang="en-US" altLang="ko-KR" sz="1000" b="1" dirty="0" err="1">
                <a:latin typeface="+mn-ea"/>
                <a:ea typeface="+mn-ea"/>
              </a:rPr>
              <a:t>HWaddr</a:t>
            </a:r>
            <a:r>
              <a:rPr lang="en-US" altLang="ko-KR" sz="1000" b="1" dirty="0">
                <a:latin typeface="+mn-ea"/>
                <a:ea typeface="+mn-ea"/>
              </a:rPr>
              <a:t> fa:c2:99:1c:a7:ac  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inet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addr:10.1.1.1  </a:t>
            </a:r>
            <a:r>
              <a:rPr lang="en-US" altLang="ko-KR" sz="1000" b="1" dirty="0">
                <a:latin typeface="+mn-ea"/>
                <a:ea typeface="+mn-ea"/>
              </a:rPr>
              <a:t>Bcast:10.1.1.255  Mask:255.255.255.0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UP BROADCAST MULTICAST  MTU:1500  Metric:1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RX packets:0 errors:0 dropped:0 overruns:0 frame:0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TX packets:0 errors:0 dropped:0 overruns:0 carrier:0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collisions:0 txqueuelen:1000 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         RX bytes:0 (0.0 B)  TX bytes:0 (0.0 B)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이 설정은 </a:t>
            </a:r>
            <a:r>
              <a:rPr lang="en-US" altLang="ko-KR" sz="1000" b="1" dirty="0">
                <a:latin typeface="+mn-ea"/>
                <a:ea typeface="+mn-ea"/>
              </a:rPr>
              <a:t>blue </a:t>
            </a:r>
            <a:r>
              <a:rPr lang="ko-KR" altLang="en-US" sz="1000" b="1" dirty="0">
                <a:latin typeface="+mn-ea"/>
                <a:ea typeface="+mn-ea"/>
              </a:rPr>
              <a:t>네임스페이스에 격리된 정보이기 때문에 글로벌 영역에서는 보이지 않는다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  <a:r>
              <a:rPr lang="ko-KR" altLang="en-US" sz="1000" b="1" dirty="0">
                <a:latin typeface="+mn-ea"/>
                <a:ea typeface="+mn-ea"/>
              </a:rPr>
              <a:t>따라서 글로벌 영역과의 통신도 할 수 없는데</a:t>
            </a:r>
            <a:r>
              <a:rPr lang="en-US" altLang="ko-KR" sz="1000" b="1" dirty="0">
                <a:latin typeface="+mn-ea"/>
                <a:ea typeface="+mn-ea"/>
              </a:rPr>
              <a:t>, ping 10.1.1.1</a:t>
            </a:r>
            <a:r>
              <a:rPr lang="ko-KR" altLang="en-US" sz="1000" b="1" dirty="0">
                <a:latin typeface="+mn-ea"/>
                <a:ea typeface="+mn-ea"/>
              </a:rPr>
              <a:t>을 하면 도달하지 않는 걸 확인할 수 있을 것이다</a:t>
            </a:r>
            <a:r>
              <a:rPr lang="en-US" altLang="ko-KR" sz="1000" b="1" dirty="0">
                <a:latin typeface="+mn-ea"/>
                <a:ea typeface="+mn-ea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1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글로벌 영역과의 연결은 </a:t>
            </a:r>
            <a:r>
              <a:rPr lang="en-US" altLang="ko-KR" sz="1000" b="1" dirty="0">
                <a:latin typeface="+mn-ea"/>
                <a:ea typeface="+mn-ea"/>
              </a:rPr>
              <a:t>veth1</a:t>
            </a:r>
            <a:r>
              <a:rPr lang="ko-KR" altLang="en-US" sz="1000" b="1" dirty="0">
                <a:latin typeface="+mn-ea"/>
                <a:ea typeface="+mn-ea"/>
              </a:rPr>
              <a:t>의 쌍인 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글로벌 영역에 있는</a:t>
            </a:r>
            <a:r>
              <a:rPr lang="en-US" altLang="ko-KR" sz="1000" b="1" dirty="0">
                <a:latin typeface="+mn-ea"/>
                <a:ea typeface="+mn-ea"/>
              </a:rPr>
              <a:t>)veth0</a:t>
            </a:r>
            <a:r>
              <a:rPr lang="ko-KR" altLang="en-US" sz="1000" b="1" dirty="0">
                <a:latin typeface="+mn-ea"/>
                <a:ea typeface="+mn-ea"/>
              </a:rPr>
              <a:t>을 통해서 가능하다</a:t>
            </a:r>
            <a:r>
              <a:rPr lang="en-US" altLang="ko-KR" sz="1000" b="1" dirty="0">
                <a:latin typeface="+mn-ea"/>
                <a:ea typeface="+mn-ea"/>
              </a:rPr>
              <a:t>. veth0</a:t>
            </a:r>
            <a:r>
              <a:rPr lang="ko-KR" altLang="en-US" sz="1000" b="1" dirty="0">
                <a:latin typeface="+mn-ea"/>
                <a:ea typeface="+mn-ea"/>
              </a:rPr>
              <a:t>의 네트워크를 설정하자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ifconfig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veth0 10.1.1.2/24 up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# ping 10.1.1.1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PING 10.1.1.1 (10.1.1.1) 56(84) bytes of data.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64 bytes from 10.1.1.1: </a:t>
            </a:r>
            <a:r>
              <a:rPr lang="en-US" altLang="ko-KR" sz="1000" b="1" dirty="0" err="1">
                <a:latin typeface="+mn-ea"/>
                <a:ea typeface="+mn-ea"/>
              </a:rPr>
              <a:t>icmp_seq</a:t>
            </a:r>
            <a:r>
              <a:rPr lang="en-US" altLang="ko-KR" sz="1000" b="1" dirty="0">
                <a:latin typeface="+mn-ea"/>
                <a:ea typeface="+mn-ea"/>
              </a:rPr>
              <a:t>=1 </a:t>
            </a:r>
            <a:r>
              <a:rPr lang="en-US" altLang="ko-KR" sz="1000" b="1" dirty="0" err="1">
                <a:latin typeface="+mn-ea"/>
                <a:ea typeface="+mn-ea"/>
              </a:rPr>
              <a:t>ttl</a:t>
            </a:r>
            <a:r>
              <a:rPr lang="en-US" altLang="ko-KR" sz="1000" b="1" dirty="0">
                <a:latin typeface="+mn-ea"/>
                <a:ea typeface="+mn-ea"/>
              </a:rPr>
              <a:t>=64 time=0.077 </a:t>
            </a:r>
            <a:r>
              <a:rPr lang="en-US" altLang="ko-KR" sz="1000" b="1" dirty="0" err="1">
                <a:latin typeface="+mn-ea"/>
                <a:ea typeface="+mn-ea"/>
              </a:rPr>
              <a:t>ms</a:t>
            </a:r>
            <a:endParaRPr lang="en-US" altLang="ko-KR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2. </a:t>
            </a:r>
            <a:r>
              <a:rPr lang="en-US" altLang="ko-KR" sz="2000" dirty="0" err="1" smtClean="0">
                <a:latin typeface="+mn-ea"/>
                <a:ea typeface="+mn-ea"/>
              </a:rPr>
              <a:t>cgroup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(control group) 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통해 사용자는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시스템 메모리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네트워크 대역폭과 같은 자원이나 이러한 자원의 조합을 시스템에서 실행 중인 사용자 정의 작업 그룹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간에 할당할 수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또한 설정한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모니터링하거나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특정 자원으로의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액세스를 거부하는 것 이외에 실행 중인 시스템에서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동적으로 다시 구성할 수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cgconfig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(“control group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”)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서비스는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부팅시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시작 및 사전 정의된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다시 구성하도록 설정하여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재부팅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후에도 구성된 사항이 지속되도록 설정할 수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사용하여 시스템 관리자는 시스템 자원 할당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우선 순위 지정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거부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모니터링과 같은 세밀한 제어가 가능합니다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하드웨어 자원은 작업 및 사용자 간을 신속하게 분배하여 전체적인 효율성을 향상시킬 수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6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2. </a:t>
            </a:r>
            <a:r>
              <a:rPr lang="en-US" altLang="ko-KR" sz="2000" dirty="0" err="1" smtClean="0">
                <a:latin typeface="+mn-ea"/>
                <a:ea typeface="+mn-ea"/>
              </a:rPr>
              <a:t>cgroup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94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의 서브시스템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(resource controller) 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blkio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sets limits on input/output access to and from block devices (see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BlockIOWeight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uses the CPU scheduler to provide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tasks an access to the CPU. It is mounted together with the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cpuacct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controller on the same mount (see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CPUShares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cpuacct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creates automatic reports on CPU resources used by tasks in 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It is mounted together with the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controller on the same mount (see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CPUShares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cpuset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assigns individual CPUs (on a multicore system) and memory nodes to tasks in 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•devices: allows or denies access to devices for tasks in 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•freezer: suspends or resumes tasks in 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•memory: sets limits on memory use by tasks in a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, and generates automatic reports on memory resources used by those tasks (see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MemoryLimit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net_cls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tags network packets with a class identifier 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classid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 that allows the Linux traffic controller (the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command) to identify packets originating from a particular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task;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perf_event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enables monitoring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with the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perf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tool;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•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hugetlb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allows to use virtual memory pages of large sizes, and to enforce resource limits on these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pages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root@localhost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/sys/fs/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total 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14 03:57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blkio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lrwxrwxrwx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11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cpu,cpuacct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lrwxrwxrwx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. 1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11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cpuacct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cpu,cpuacct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14 03:57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cpu,cpuacct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cpuset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4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devices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freezer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hugetlb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14 03:57 memory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3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net_cls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2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perf_event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drwxr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-x. 4 root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0 Mar 11 08:14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systemd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5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2. </a:t>
            </a:r>
            <a:r>
              <a:rPr lang="en-US" altLang="ko-KR" sz="2000" dirty="0" err="1" smtClean="0">
                <a:latin typeface="+mn-ea"/>
                <a:ea typeface="+mn-ea"/>
              </a:rPr>
              <a:t>cgroup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systemd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들 조직화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user.slice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machine.slice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로 구분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root@localhost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systemd-cgls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├─1 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/lib/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--system --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deserialize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23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├─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user.slice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├─user-0.slice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└─session-1.scope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  ├─ 2200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gdm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-session-worker [pam/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gdm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-password]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  ├─ 2222 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/bin/gnome-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keyring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-daemon --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daemonize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--login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  ├─ 2239 gnome-session --session gnome-classic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  ├─ 2261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dbus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-launch --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sh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-syntax --exit-with-session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│ │   ├─ 2263 /bin/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dbus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-daemon --fork --print-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4 --print-address 6 --session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root@localhost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systemd-cgtop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Path                                                      Tasks   %CPU   Memory  Input/s Output/s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                                                           377      -   643.7M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                       11      -    86.9M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ModemManager.service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   1      -   352.0K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NetworkManager.service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 2      -    13.2M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abrt-oops.service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      1      -    12.0K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abrtd.service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          1      -        -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/accounts-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daemon.service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               1      -   264.0K        -        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6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1474033981</TotalTime>
  <Pages>39</Pages>
  <Words>1188</Words>
  <Application>Microsoft Office PowerPoint</Application>
  <PresentationFormat>사용자 지정</PresentationFormat>
  <Paragraphs>108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1_디자인 사용자 지정</vt:lpstr>
      <vt:lpstr>3_디자인 사용자 지정</vt:lpstr>
      <vt:lpstr>netns, cgroup</vt:lpstr>
      <vt:lpstr>PowerPoint 프레젠테이션</vt:lpstr>
      <vt:lpstr>1. netns</vt:lpstr>
      <vt:lpstr>1. netns</vt:lpstr>
      <vt:lpstr>2. cgroup</vt:lpstr>
      <vt:lpstr>2. cgroup</vt:lpstr>
      <vt:lpstr>2. cgroup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6102</cp:revision>
  <cp:lastPrinted>2014-04-16T08:01:37Z</cp:lastPrinted>
  <dcterms:created xsi:type="dcterms:W3CDTF">1996-10-14T12:11:22Z</dcterms:created>
  <dcterms:modified xsi:type="dcterms:W3CDTF">2016-04-01T01:09:59Z</dcterms:modified>
</cp:coreProperties>
</file>