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8"/>
  </p:notesMasterIdLst>
  <p:handoutMasterIdLst>
    <p:handoutMasterId r:id="rId19"/>
  </p:handoutMasterIdLst>
  <p:sldIdLst>
    <p:sldId id="3426" r:id="rId3"/>
    <p:sldId id="3646" r:id="rId4"/>
    <p:sldId id="3690" r:id="rId5"/>
    <p:sldId id="3710" r:id="rId6"/>
    <p:sldId id="3712" r:id="rId7"/>
    <p:sldId id="3717" r:id="rId8"/>
    <p:sldId id="3719" r:id="rId9"/>
    <p:sldId id="3718" r:id="rId10"/>
    <p:sldId id="3713" r:id="rId11"/>
    <p:sldId id="3711" r:id="rId12"/>
    <p:sldId id="3714" r:id="rId13"/>
    <p:sldId id="3715" r:id="rId14"/>
    <p:sldId id="3716" r:id="rId15"/>
    <p:sldId id="3720" r:id="rId16"/>
    <p:sldId id="3721" r:id="rId17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90"/>
            <p14:sldId id="3710"/>
            <p14:sldId id="3712"/>
            <p14:sldId id="3717"/>
            <p14:sldId id="3719"/>
            <p14:sldId id="3718"/>
            <p14:sldId id="3713"/>
            <p14:sldId id="3711"/>
            <p14:sldId id="3714"/>
            <p14:sldId id="3715"/>
            <p14:sldId id="3716"/>
            <p14:sldId id="3720"/>
            <p14:sldId id="37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72" y="1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www.php.net/archive/2011.php#id2011-11-29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nginx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PHP-FPM </a:t>
            </a:r>
            <a:r>
              <a:rPr lang="ko-KR" altLang="en-US" sz="1600" b="1" dirty="0" smtClean="0"/>
              <a:t>설치</a:t>
            </a:r>
            <a:endParaRPr lang="en-US" altLang="ko-KR" sz="1600" b="1" dirty="0" smtClean="0"/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>
                <a:solidFill>
                  <a:srgbClr val="000000"/>
                </a:solidFill>
              </a:rPr>
              <a:t>MySQL 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설치</a:t>
            </a:r>
            <a:endParaRPr lang="en-US" altLang="ko-KR" sz="1600" b="1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apt-get install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-client </a:t>
            </a:r>
            <a:r>
              <a:rPr lang="en-US" altLang="ko-KR" sz="1200" dirty="0" err="1" smtClean="0"/>
              <a:t>mysql</a:t>
            </a:r>
            <a:r>
              <a:rPr lang="en-US" altLang="ko-KR" sz="1200" dirty="0" smtClean="0"/>
              <a:t>-server</a:t>
            </a:r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>
                <a:solidFill>
                  <a:srgbClr val="000000"/>
                </a:solidFill>
              </a:rPr>
              <a:t>PHP-FPM 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설치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apt-get </a:t>
            </a:r>
            <a:r>
              <a:rPr lang="en-US" altLang="ko-KR" sz="1200" dirty="0"/>
              <a:t>install </a:t>
            </a:r>
            <a:r>
              <a:rPr lang="en-US" altLang="ko-KR" sz="1200" dirty="0" smtClean="0"/>
              <a:t>php5-fpm php5 </a:t>
            </a:r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/>
              <a:t>MySQL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PHP-FPM</a:t>
            </a:r>
            <a:r>
              <a:rPr lang="ko-KR" altLang="en-US" sz="1600" b="1" dirty="0"/>
              <a:t>의 연결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/>
              <a:t>apt-get </a:t>
            </a:r>
            <a:r>
              <a:rPr lang="en-US" altLang="ko-KR" sz="1200" dirty="0"/>
              <a:t>install </a:t>
            </a:r>
            <a:r>
              <a:rPr lang="en-US" altLang="ko-KR" sz="1200" dirty="0" smtClean="0"/>
              <a:t>php5-mysql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/>
              <a:t>root@ubuntu</a:t>
            </a:r>
            <a:r>
              <a:rPr lang="en-US" altLang="ko-KR" sz="1200" dirty="0"/>
              <a:t>:/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nginx</a:t>
            </a:r>
            <a:r>
              <a:rPr lang="en-US" altLang="ko-KR" sz="1200" dirty="0"/>
              <a:t>/sites-available# </a:t>
            </a:r>
            <a:r>
              <a:rPr lang="en-US" altLang="ko-KR" sz="1200" dirty="0" err="1"/>
              <a:t>ps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ef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grep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php</a:t>
            </a: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root     28320     1  0 16:24 ?        00:00:00 </a:t>
            </a:r>
            <a:r>
              <a:rPr lang="en-US" altLang="ko-KR" sz="1200" dirty="0" err="1"/>
              <a:t>php</a:t>
            </a:r>
            <a:r>
              <a:rPr lang="en-US" altLang="ko-KR" sz="1200" dirty="0"/>
              <a:t>-fpm: master process (/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/php5/fpm/</a:t>
            </a:r>
            <a:r>
              <a:rPr lang="en-US" altLang="ko-KR" sz="1200" dirty="0" err="1"/>
              <a:t>php-fpm.conf</a:t>
            </a:r>
            <a:r>
              <a:rPr lang="en-US" altLang="ko-KR" sz="1200" dirty="0"/>
              <a:t>)          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www-data 28323 28320  0 16:24 ?        00:00:00 </a:t>
            </a:r>
            <a:r>
              <a:rPr lang="en-US" altLang="ko-KR" sz="1200" dirty="0" err="1"/>
              <a:t>php</a:t>
            </a:r>
            <a:r>
              <a:rPr lang="en-US" altLang="ko-KR" sz="1200" dirty="0"/>
              <a:t>-fpm: pool www                                                      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/>
              <a:t>www-data 28324 28320  0 16:24 ?        00:00:00 </a:t>
            </a:r>
            <a:r>
              <a:rPr lang="en-US" altLang="ko-KR" sz="1200" dirty="0" err="1"/>
              <a:t>php</a:t>
            </a:r>
            <a:r>
              <a:rPr lang="en-US" altLang="ko-KR" sz="1200" dirty="0"/>
              <a:t>-fpm: pool www </a:t>
            </a: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4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NGINX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기본 설정 </a:t>
            </a:r>
            <a:r>
              <a:rPr lang="en-US" altLang="ko-KR" sz="1600" b="1" dirty="0" smtClean="0"/>
              <a:t>(2</a:t>
            </a:r>
            <a:r>
              <a:rPr lang="ko-KR" altLang="en-US" sz="1600" b="1" dirty="0" smtClean="0"/>
              <a:t>개중에 하나에 위치</a:t>
            </a:r>
            <a:r>
              <a:rPr lang="en-US" altLang="ko-KR" sz="1600" b="1" dirty="0" smtClean="0"/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◦/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conf.d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default.conf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(centos)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◦/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/sites-available/default (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ubuntu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server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listen 80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default_server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               -&gt; port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listen [::]:80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default_server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ipv6only=on;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root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/share/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/html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           -&gt; 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로컬파일시스템에서 요청한 다큐먼트 루트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index index.html index.htm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         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-&gt; 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다큐먼트 루트에서 찾을 파일 형식 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server_name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localhost;                     -&gt;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서버네임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location /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{                                     -&gt;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clinet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매칭할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prefix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# First attempt to serve request as file, then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# as directory, then fall back to displaying a 404.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try_files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$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$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 =404;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# Uncomment to enable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naxsi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 this location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    # include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naxsi.rules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4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04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NGINX</a:t>
            </a:r>
            <a:r>
              <a:rPr lang="ko-KR" altLang="en-US" sz="1600" b="1" dirty="0"/>
              <a:t> </a:t>
            </a:r>
            <a:r>
              <a:rPr lang="en-US" altLang="ko-KR" sz="1600" b="1" dirty="0" err="1" smtClean="0"/>
              <a:t>fastcgi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관련 설정 </a:t>
            </a:r>
            <a:endParaRPr lang="en-US" altLang="ko-KR" sz="1600" b="1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location ~ \.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php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$ {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-&gt; </a:t>
            </a:r>
            <a:r>
              <a:rPr lang="en-US" altLang="ko-KR" sz="1000" dirty="0"/>
              <a:t>.</a:t>
            </a:r>
            <a:r>
              <a:rPr lang="en-US" altLang="ko-KR" sz="1000" dirty="0" err="1"/>
              <a:t>php</a:t>
            </a:r>
            <a:r>
              <a:rPr lang="en-US" altLang="ko-KR" sz="1000" dirty="0"/>
              <a:t> </a:t>
            </a:r>
            <a:r>
              <a:rPr lang="ko-KR" altLang="en-US" sz="1000" dirty="0" err="1"/>
              <a:t>확장자로</a:t>
            </a:r>
            <a:r>
              <a:rPr lang="ko-KR" altLang="en-US" sz="1000" dirty="0"/>
              <a:t> 끝나는 요청을 처리하기 위한 부분이다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fastcgi_pass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/run/php5-fpm.sock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/php5/fpm/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pool.d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/www.conf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listen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적혀진값으로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fastcgi_index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index.php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     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fastcgi_param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SCRIPT_FILENAME  $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document_root$fastcgi_script_name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     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include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fastcgi_params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  </a:t>
            </a: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400" b="1" dirty="0" err="1" smtClean="0"/>
              <a:t>fastcgi_param</a:t>
            </a:r>
            <a:endParaRPr lang="en-US" altLang="ko-KR" sz="1400" b="1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fastcgi_param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SCRIPT_FILENAME $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document_root$fastcgi_script_name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fastcgi_param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FastCGI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의 규칙에 따라서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에플리케이션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php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-fpm)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에게 전달할 데이터를 지정한다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SCRIPT_FILENAME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CGI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의 규격 중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SCRIPT_NAME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 해당하는 값인데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 값으로 전달된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en-US" altLang="ko-KR" sz="12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document_root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루트 </a:t>
            </a:r>
            <a:r>
              <a:rPr lang="ko-KR" altLang="en-US" sz="12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즉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/share/</a:t>
            </a:r>
            <a:r>
              <a:rPr lang="en-US" altLang="ko-KR" sz="12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/html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을 의미한다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en-US" altLang="ko-KR" sz="12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fastcgi_script_name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파일의 이름을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의미한다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값이 조합된 결과가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PHP-FPM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으로 전달되는 것이다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PHP-FPM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은 전달된 값에 해당되는 파일을 읽어서 실행하게 된다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400" b="1" dirty="0" err="1" smtClean="0"/>
              <a:t>fastcgi_pass</a:t>
            </a:r>
            <a:r>
              <a:rPr lang="en-US" altLang="ko-KR" sz="1400" b="1" dirty="0" smtClean="0"/>
              <a:t>   </a:t>
            </a:r>
            <a:endParaRPr lang="en-US" altLang="ko-KR" sz="1400" b="1" dirty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fastcgi_pass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php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-fpm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를 연결하기 위한 인터페이스를 지정하는 것이다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 값은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php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-fpm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listen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설정값과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일치해야 한다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필자의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php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-fpm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버전에서는 이 </a:t>
            </a:r>
            <a:r>
              <a:rPr lang="ko-KR" altLang="en-US" sz="1200" kern="0" dirty="0" err="1">
                <a:latin typeface="맑은 고딕" pitchFamily="50" charset="-127"/>
                <a:ea typeface="맑은 고딕" pitchFamily="50" charset="-127"/>
              </a:rPr>
              <a:t>설정값을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/php5/fpm/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pool.d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/www.conf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에서 찾을 수 있었다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위의 예제에서 지정된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:/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/run/php5-fpm.sock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는 유닉스 소켓으로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PHP-FPM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 같은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컴퓨터를 의미하는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호스트에 설치된 경우 사용한다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kern="0" dirty="0">
                <a:latin typeface="맑은 고딕" pitchFamily="50" charset="-127"/>
                <a:ea typeface="맑은 고딕" pitchFamily="50" charset="-127"/>
              </a:rPr>
              <a:t>이것을 그림으로 나타내면 아래와 같다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200" kern="0" dirty="0" err="1" smtClean="0">
                <a:latin typeface="맑은 고딕" pitchFamily="50" charset="-127"/>
                <a:ea typeface="맑은 고딕" pitchFamily="50" charset="-127"/>
              </a:rPr>
              <a:t>호스트내에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 있으면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socket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으로 구성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fastcgi_pass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unix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:/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/run/php5-fpm.sock</a:t>
            </a: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다른 호스트에 있으면 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tcp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kern="0" dirty="0" err="1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로 구성  </a:t>
            </a:r>
            <a:r>
              <a:rPr lang="en-US" altLang="ko-KR" sz="1200" dirty="0" err="1"/>
              <a:t>fastcgi_pass</a:t>
            </a:r>
            <a:r>
              <a:rPr lang="en-US" altLang="ko-KR" sz="1200" dirty="0"/>
              <a:t> localhost:9000; </a:t>
            </a: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3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PHP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  <a:ea typeface="+mn-ea"/>
              </a:rPr>
              <a:t>확장자파일생성</a:t>
            </a: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root@ubuntu</a:t>
            </a:r>
            <a:r>
              <a:rPr lang="en-US" altLang="ko-KR" sz="1200" dirty="0">
                <a:solidFill>
                  <a:srgbClr val="000000"/>
                </a:solidFill>
              </a:rPr>
              <a:t>:/</a:t>
            </a:r>
            <a:r>
              <a:rPr lang="en-US" altLang="ko-KR" sz="1200" dirty="0" err="1">
                <a:solidFill>
                  <a:srgbClr val="000000"/>
                </a:solidFill>
              </a:rPr>
              <a:t>usr</a:t>
            </a:r>
            <a:r>
              <a:rPr lang="en-US" altLang="ko-KR" sz="1200" dirty="0">
                <a:solidFill>
                  <a:srgbClr val="000000"/>
                </a:solidFill>
              </a:rPr>
              <a:t>/share/</a:t>
            </a:r>
            <a:r>
              <a:rPr lang="en-US" altLang="ko-KR" sz="1200" dirty="0" err="1">
                <a:solidFill>
                  <a:srgbClr val="000000"/>
                </a:solidFill>
              </a:rPr>
              <a:t>nginx</a:t>
            </a:r>
            <a:r>
              <a:rPr lang="en-US" altLang="ko-KR" sz="1200" dirty="0">
                <a:solidFill>
                  <a:srgbClr val="000000"/>
                </a:solidFill>
              </a:rPr>
              <a:t>/html# </a:t>
            </a:r>
            <a:r>
              <a:rPr lang="en-US" altLang="ko-KR" sz="1200" dirty="0" err="1">
                <a:solidFill>
                  <a:srgbClr val="000000"/>
                </a:solidFill>
              </a:rPr>
              <a:t>pwd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</a:rPr>
              <a:t>usr</a:t>
            </a:r>
            <a:r>
              <a:rPr lang="en-US" altLang="ko-KR" sz="1200" dirty="0">
                <a:solidFill>
                  <a:srgbClr val="000000"/>
                </a:solidFill>
              </a:rPr>
              <a:t>/share/</a:t>
            </a:r>
            <a:r>
              <a:rPr lang="en-US" altLang="ko-KR" sz="1200" dirty="0" err="1">
                <a:solidFill>
                  <a:srgbClr val="000000"/>
                </a:solidFill>
              </a:rPr>
              <a:t>nginx</a:t>
            </a:r>
            <a:r>
              <a:rPr lang="en-US" altLang="ko-KR" sz="1200" dirty="0">
                <a:solidFill>
                  <a:srgbClr val="000000"/>
                </a:solidFill>
              </a:rPr>
              <a:t>/html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root@ubuntu</a:t>
            </a:r>
            <a:r>
              <a:rPr lang="en-US" altLang="ko-KR" sz="1200" dirty="0">
                <a:solidFill>
                  <a:srgbClr val="000000"/>
                </a:solidFill>
              </a:rPr>
              <a:t>:/</a:t>
            </a:r>
            <a:r>
              <a:rPr lang="en-US" altLang="ko-KR" sz="1200" dirty="0" err="1">
                <a:solidFill>
                  <a:srgbClr val="000000"/>
                </a:solidFill>
              </a:rPr>
              <a:t>usr</a:t>
            </a:r>
            <a:r>
              <a:rPr lang="en-US" altLang="ko-KR" sz="1200" dirty="0">
                <a:solidFill>
                  <a:srgbClr val="000000"/>
                </a:solidFill>
              </a:rPr>
              <a:t>/share/</a:t>
            </a:r>
            <a:r>
              <a:rPr lang="en-US" altLang="ko-KR" sz="1200" dirty="0" err="1">
                <a:solidFill>
                  <a:srgbClr val="000000"/>
                </a:solidFill>
              </a:rPr>
              <a:t>nginx</a:t>
            </a:r>
            <a:r>
              <a:rPr lang="en-US" altLang="ko-KR" sz="1200" dirty="0">
                <a:solidFill>
                  <a:srgbClr val="000000"/>
                </a:solidFill>
              </a:rPr>
              <a:t>/html# </a:t>
            </a:r>
            <a:r>
              <a:rPr lang="en-US" altLang="ko-KR" sz="1200" b="1" dirty="0">
                <a:solidFill>
                  <a:srgbClr val="FF0000"/>
                </a:solidFill>
              </a:rPr>
              <a:t>cat </a:t>
            </a:r>
            <a:r>
              <a:rPr lang="en-US" altLang="ko-KR" sz="1200" b="1" dirty="0" err="1">
                <a:solidFill>
                  <a:srgbClr val="FF0000"/>
                </a:solidFill>
              </a:rPr>
              <a:t>phpinfo.php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&lt;?</a:t>
            </a:r>
            <a:r>
              <a:rPr lang="en-US" altLang="ko-KR" sz="1200" dirty="0" err="1">
                <a:solidFill>
                  <a:srgbClr val="000000"/>
                </a:solidFill>
              </a:rPr>
              <a:t>php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phpinfo</a:t>
            </a:r>
            <a:r>
              <a:rPr lang="en-US" altLang="ko-KR" sz="1200" dirty="0">
                <a:solidFill>
                  <a:srgbClr val="000000"/>
                </a:solidFill>
              </a:rPr>
              <a:t>();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?&gt;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 smtClean="0">
              <a:solidFill>
                <a:srgbClr val="000000"/>
              </a:solidFill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servcie</a:t>
            </a:r>
            <a:r>
              <a:rPr lang="en-US" altLang="ko-KR" sz="1200" dirty="0" smtClean="0">
                <a:solidFill>
                  <a:srgbClr val="00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php</a:t>
            </a:r>
            <a:r>
              <a:rPr lang="en-US" altLang="ko-KR" sz="1200" dirty="0" smtClean="0">
                <a:solidFill>
                  <a:srgbClr val="000000"/>
                </a:solidFill>
              </a:rPr>
              <a:t>-fpm restart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servcie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nginx</a:t>
            </a:r>
            <a:r>
              <a:rPr lang="en-US" altLang="ko-KR" sz="1200" dirty="0" smtClean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0000"/>
                </a:solidFill>
              </a:rPr>
              <a:t>restart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dirty="0">
              <a:solidFill>
                <a:srgbClr val="00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86" y="2964681"/>
            <a:ext cx="6487379" cy="414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NGINX</a:t>
            </a:r>
            <a:r>
              <a:rPr lang="ko-KR" altLang="en-US" sz="1600" b="1" dirty="0"/>
              <a:t> </a:t>
            </a:r>
            <a:r>
              <a:rPr lang="en-US" altLang="ko-KR" sz="1600" b="1" dirty="0" err="1" smtClean="0"/>
              <a:t>virualhost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구</a:t>
            </a:r>
            <a:r>
              <a:rPr lang="ko-KR" altLang="en-US" sz="1600" b="1" dirty="0"/>
              <a:t>성</a:t>
            </a:r>
            <a:r>
              <a:rPr lang="en-US" altLang="ko-KR" sz="1600" b="1" dirty="0" smtClean="0"/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◦/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conf.d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default.conf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(centos)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◦/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/sites-available/default 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ubuntu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server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listen 80;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server_name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example3.org;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location /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root /test/a;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index index.html index.htm;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autoindex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server 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listen 80;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server_name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example2.org;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location /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root /test/b;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index index.html index.htm;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autoindex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root@ubuntu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:/test/a# vi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/hosts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127.0.0.1       localhost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192.168.17.133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example3.org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192.168.17.133 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example2.org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57747" y="882117"/>
            <a:ext cx="410445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NGINX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로드밸런싱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 </a:t>
            </a:r>
            <a:endParaRPr lang="en-US" altLang="ko-KR" sz="1600" b="1" dirty="0">
              <a:solidFill>
                <a:srgbClr val="00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http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upstream backend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server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10.11.12.51;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server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10.11.12.52;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server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location /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proxy_pass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http://backend;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932115" y="882117"/>
            <a:ext cx="410445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dirty="0" err="1" smtClean="0">
                <a:solidFill>
                  <a:srgbClr val="000000"/>
                </a:solidFill>
              </a:rPr>
              <a:t>로딩밸런싱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 동작방식 </a:t>
            </a:r>
            <a:endParaRPr lang="en-US" altLang="ko-KR" sz="1600" b="1" dirty="0">
              <a:solidFill>
                <a:srgbClr val="000000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upstream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backend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{       -&gt;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라운드로빈방식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server backend1.example.com;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server backend2.example.com;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/>
              <a:t>upstream backend </a:t>
            </a:r>
            <a:r>
              <a:rPr lang="en-US" altLang="ko-KR" sz="1000" dirty="0" smtClean="0"/>
              <a:t>{           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least_con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방식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err="1" smtClean="0"/>
              <a:t>least_conn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/>
              <a:t>server </a:t>
            </a:r>
            <a:r>
              <a:rPr lang="en-US" altLang="ko-KR" sz="1000" dirty="0"/>
              <a:t>backend1.example.com;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/>
              <a:t>server </a:t>
            </a:r>
            <a:r>
              <a:rPr lang="en-US" altLang="ko-KR" sz="1000" dirty="0"/>
              <a:t>backend2.example.com;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/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/>
              <a:t>upstream backend </a:t>
            </a:r>
            <a:r>
              <a:rPr lang="en-US" altLang="ko-KR" sz="1000" dirty="0" smtClean="0"/>
              <a:t>{           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ip_hash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방식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err="1" smtClean="0"/>
              <a:t>ip_hash</a:t>
            </a:r>
            <a:r>
              <a:rPr lang="en-US" altLang="ko-KR" sz="1000" dirty="0"/>
              <a:t>;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/>
              <a:t>server </a:t>
            </a:r>
            <a:r>
              <a:rPr lang="en-US" altLang="ko-KR" sz="1000" dirty="0"/>
              <a:t>backend1.example.com;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/>
              <a:t>server </a:t>
            </a:r>
            <a:r>
              <a:rPr lang="en-US" altLang="ko-KR" sz="1000" dirty="0"/>
              <a:t>backend2.example.com; </a:t>
            </a:r>
            <a:endParaRPr lang="en-US" altLang="ko-KR" sz="10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dirty="0" smtClean="0"/>
              <a:t>}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744330" y="5310609"/>
            <a:ext cx="1584176" cy="108012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  <a:cs typeface="Arials"/>
              </a:rPr>
              <a:t>nginx</a:t>
            </a:r>
            <a:r>
              <a:rPr lang="en-US" altLang="ko-KR" sz="1200" dirty="0" smtClean="0">
                <a:latin typeface="+mn-ea"/>
                <a:ea typeface="+mn-ea"/>
                <a:cs typeface="Arials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n-ea"/>
                <a:ea typeface="+mn-ea"/>
                <a:cs typeface="Arials"/>
              </a:rPr>
              <a:t>로</a:t>
            </a:r>
            <a:r>
              <a:rPr lang="ko-KR" altLang="en-US" sz="1200" dirty="0" err="1">
                <a:latin typeface="+mn-ea"/>
                <a:ea typeface="+mn-ea"/>
                <a:cs typeface="Arials"/>
              </a:rPr>
              <a:t>드</a:t>
            </a:r>
            <a:r>
              <a:rPr lang="ko-KR" altLang="en-US" sz="1200" dirty="0" err="1" smtClean="0">
                <a:latin typeface="+mn-ea"/>
                <a:ea typeface="+mn-ea"/>
                <a:cs typeface="Arials"/>
              </a:rPr>
              <a:t>밸런서</a:t>
            </a: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156909" y="4626533"/>
            <a:ext cx="1584176" cy="108012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web server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(10.11.12.51)</a:t>
            </a: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033911" y="5418621"/>
            <a:ext cx="1062347" cy="9001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client</a:t>
            </a: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  <p:cxnSp>
        <p:nvCxnSpPr>
          <p:cNvPr id="9" name="직선 화살표 연결선 8"/>
          <p:cNvCxnSpPr>
            <a:stCxn id="7" idx="6"/>
            <a:endCxn id="3" idx="1"/>
          </p:cNvCxnSpPr>
          <p:nvPr/>
        </p:nvCxnSpPr>
        <p:spPr bwMode="auto">
          <a:xfrm flipV="1">
            <a:off x="3096258" y="5850669"/>
            <a:ext cx="648072" cy="1800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>
            <a:stCxn id="3" idx="3"/>
            <a:endCxn id="6" idx="1"/>
          </p:cNvCxnSpPr>
          <p:nvPr/>
        </p:nvCxnSpPr>
        <p:spPr bwMode="auto">
          <a:xfrm flipV="1">
            <a:off x="5328506" y="5166593"/>
            <a:ext cx="1828403" cy="68407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5328506" y="5868671"/>
            <a:ext cx="1836204" cy="95410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 flipV="1">
            <a:off x="3024672" y="6040251"/>
            <a:ext cx="719658" cy="3063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7164710" y="5922677"/>
            <a:ext cx="1584176" cy="108012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web server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n-ea"/>
                <a:ea typeface="+mn-ea"/>
                <a:cs typeface="Arials"/>
              </a:rPr>
              <a:t>(10.11.12.52)</a:t>
            </a:r>
            <a:endParaRPr lang="ko-KR" altLang="en-US" sz="1200" dirty="0" smtClean="0"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39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nginx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설치 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</a:rPr>
              <a:t>기본구성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nginx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en-US" altLang="ko-KR" sz="2000" b="1" dirty="0" err="1" smtClean="0">
                <a:latin typeface="+mn-ea"/>
                <a:ea typeface="+mn-ea"/>
              </a:rPr>
              <a:t>fastcgi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구성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nginx</a:t>
            </a:r>
            <a:r>
              <a:rPr lang="en-US" altLang="ko-KR" sz="2000" b="1" dirty="0" smtClean="0">
                <a:latin typeface="+mn-ea"/>
                <a:ea typeface="+mn-ea"/>
              </a:rPr>
              <a:t> (virtual host</a:t>
            </a:r>
            <a:r>
              <a:rPr lang="ko-KR" altLang="en-US" sz="2000" b="1" dirty="0" smtClean="0">
                <a:latin typeface="+mn-ea"/>
                <a:ea typeface="+mn-ea"/>
              </a:rPr>
              <a:t>구성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nginx</a:t>
            </a:r>
            <a:r>
              <a:rPr lang="en-US" altLang="ko-KR" sz="2000" b="1" dirty="0" smtClean="0">
                <a:latin typeface="+mn-ea"/>
                <a:ea typeface="+mn-ea"/>
              </a:rPr>
              <a:t> (proxy </a:t>
            </a:r>
            <a:r>
              <a:rPr lang="ko-KR" altLang="en-US" sz="2000" b="1" dirty="0" smtClean="0">
                <a:latin typeface="+mn-ea"/>
                <a:ea typeface="+mn-ea"/>
              </a:rPr>
              <a:t>구성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/>
              <a:t>NGINX</a:t>
            </a:r>
            <a:r>
              <a:rPr lang="ko-KR" altLang="en-US" sz="1600" b="1" dirty="0"/>
              <a:t>와 </a:t>
            </a:r>
            <a:r>
              <a:rPr lang="en-US" altLang="ko-KR" sz="1600" b="1" dirty="0" smtClean="0"/>
              <a:t>Apache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Apache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웹의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산증인이라고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해도 과언이 아니다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위의 그래프에 따르면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1996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년 이래로 한번도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등의 자리를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놓친적이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없다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오픈소스이고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무료로 사용할 수 있는 소프트웨어인 아파치가 웹을 지탱하고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있다고해도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과언이 아니다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아파치는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오래전에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만들어진 소프트웨어다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아파치가 만들어진 시대의 요구사항이 이제는 유효하지 않은 것도 있고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새로운 요구사항과 충돌하는 것도 있을 것이다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err="1" smtClean="0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새로운 시대의 요청에 부응해서 만들어진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개발의 모든 목적이 높은 성능에 맞춰져 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그리고 잘 사용하지 않는 기능은 과감하게 제외했다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덕분에 폭발적인 증가세에 있는 인터넷 서비스를 지탱하는데 적합하다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C:\Users\user\Desktop\139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86" y="3636192"/>
            <a:ext cx="4932548" cy="34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3" y="3800401"/>
            <a:ext cx="4801963" cy="30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04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NGINX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설치</a:t>
            </a:r>
            <a:endParaRPr lang="en-US" altLang="ko-KR" sz="1600" b="1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yum.repos.d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nginx.repo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&lt;- repo 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name=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repo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baseurl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=http://nginx.org/packages/centos/7/$basearch/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gpgcheck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=0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enabled=1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yum.repos.d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yum install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endParaRPr lang="en-US" altLang="ko-KR" sz="1000" b="1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yum.repos.d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systemctl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status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nginx.service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 high performance web server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Loaded: loaded (/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/lib/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systemd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/system/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nginx.service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 disabled; vendor preset: disabled)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Active: active (running) since Fri 2016-04-01 06:27:18 EDT; 4 days ago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Docs: http://nginx.org/en/docs/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Process: 28958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ExecStop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=/bin/kill -s QUIT $MAINPID (code=exited, status=1/FAILURE)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Process: 29039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ExecStart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sbin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-c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nginx.conf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(code=exited, status=0/SUCCESS)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Process: 29038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ExecStartPre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=/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sbin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-t -c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nginx.conf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(code=exited, status=0/SUCCESS)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Main PID: 29041 (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Memory: 44.0K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CGroup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system.slice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nginx.service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├─29041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master process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sbin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-c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nginx.conf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   └─29043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 worker process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root@salt-master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yum.repos.d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]#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ps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grep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      29041      1  0 15:43 ?        00:00:00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master process 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usr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sbin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-c 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nginx.conf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29043  29041  0 15:43 ?    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00:00:00 </a:t>
            </a:r>
            <a:r>
              <a:rPr lang="en-US" altLang="ko-KR" sz="1000" b="1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b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worker 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process  -&gt; 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실제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clinet</a:t>
            </a:r>
            <a:r>
              <a:rPr lang="en-US" altLang="ko-KR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요청을 처리하며 </a:t>
            </a:r>
            <a:r>
              <a:rPr lang="en-US" altLang="ko-KR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config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파일에 개수를 </a:t>
            </a:r>
            <a:r>
              <a:rPr lang="ko-KR" altLang="en-US" sz="1000" b="1" kern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정할수</a:t>
            </a:r>
            <a:r>
              <a:rPr lang="ko-KR" altLang="en-US" sz="1000" b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b="1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CGI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CGI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Common Gateway Interface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약자로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외부 프로그램을 연결해주는 표준화된 프로토콜이다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웹이 처음 등장했을 때는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과 이미지를 전달해주는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밖에 없었다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하지만 웹에 대한 수요가 증가함에 따라서 정적인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만을 가지고 정보를 제공하는 것에 한계가 생겼고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이를 극복하기 위해서 등장한 기술이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CGI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웹서버로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요청이 들어왔을 때 그것이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처리 할 수 없는 정보일 때 그 정보를 처리 할 수 있는 외부 프로그램을 호출해서 외부 프로그램이 처리한 결과를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받아서 브라우저로 전송하는 것이다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외부 프로그램은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C, C++,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펄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PHP, Python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등 어떤 언어로든 작성될 수 있는데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이것이 가능한 것은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외부 프로그램 사이에 통용되는 공통의 규칙이 정의되어 있기 때문이다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는 새로운 시대의 요청에 부응해서 만들어진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웹서버이다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개발의 모든 목적이 높은 성능에 맞춰져 있다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그리고 잘 사용하지 않는 기능은 과감하게 제외했다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덕분에 폭발적인 증가세에 있는 인터넷 서비스를 지탱하는데 적합하다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user\Desktop\139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4252271"/>
            <a:ext cx="6444716" cy="27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err="1" smtClean="0"/>
              <a:t>FastCGI</a:t>
            </a:r>
            <a:endParaRPr lang="en-US" altLang="ko-KR" sz="1600" b="1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CGI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하나의 요청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(Request)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 하나의 프로세스를 생성한다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이것은 프로세스를 생성하고 삭제하는 과정에서 많은 부하가 발생한다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당연히 느리다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이를 개선하기 위해서 등장한 것이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FastCGI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FastCGI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요청이 있을 때마다 프로세스가 만들어지는 것이 아니라 만들어진 프로세스가 계속해서 새로운 요청들을 처리한다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덕분에 프로세스를 생성하고 제거하는데 들어가는 부하가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줄어든다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>
                <a:solidFill>
                  <a:srgbClr val="000000"/>
                </a:solidFill>
              </a:rPr>
              <a:t>PHP-FPM</a:t>
            </a: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dirty="0">
                <a:latin typeface="+mn-ea"/>
                <a:ea typeface="+mn-ea"/>
              </a:rPr>
              <a:t>PHP-FPM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PHP </a:t>
            </a:r>
            <a:r>
              <a:rPr lang="en-US" altLang="ko-KR" sz="1400" dirty="0" err="1">
                <a:latin typeface="+mn-ea"/>
                <a:ea typeface="+mn-ea"/>
              </a:rPr>
              <a:t>FastCGI</a:t>
            </a:r>
            <a:r>
              <a:rPr lang="en-US" altLang="ko-KR" sz="1400" dirty="0">
                <a:latin typeface="+mn-ea"/>
                <a:ea typeface="+mn-ea"/>
              </a:rPr>
              <a:t> Process Manager</a:t>
            </a:r>
            <a:r>
              <a:rPr lang="ko-KR" altLang="en-US" sz="1400" dirty="0">
                <a:latin typeface="+mn-ea"/>
                <a:ea typeface="+mn-ea"/>
              </a:rPr>
              <a:t>의 약자로 </a:t>
            </a:r>
            <a:r>
              <a:rPr lang="en-US" altLang="ko-KR" sz="1400" dirty="0">
                <a:latin typeface="+mn-ea"/>
                <a:ea typeface="+mn-ea"/>
              </a:rPr>
              <a:t>PHP</a:t>
            </a:r>
            <a:r>
              <a:rPr lang="ko-KR" altLang="en-US" sz="1400" dirty="0">
                <a:latin typeface="+mn-ea"/>
                <a:ea typeface="+mn-ea"/>
              </a:rPr>
              <a:t>를 </a:t>
            </a:r>
            <a:r>
              <a:rPr lang="en-US" altLang="ko-KR" sz="1400" dirty="0" err="1">
                <a:latin typeface="+mn-ea"/>
                <a:ea typeface="+mn-ea"/>
              </a:rPr>
              <a:t>FastCGI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모드로 동작하도록 해준다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en-US" altLang="ko-KR" sz="1400" dirty="0">
                <a:latin typeface="+mn-ea"/>
                <a:ea typeface="+mn-ea"/>
                <a:hlinkClick r:id="rId2"/>
              </a:rPr>
              <a:t>PHP5.4 RC</a:t>
            </a:r>
            <a:r>
              <a:rPr lang="ko-KR" altLang="en-US" sz="1400" dirty="0">
                <a:latin typeface="+mn-ea"/>
                <a:ea typeface="+mn-ea"/>
              </a:rPr>
              <a:t>부터는 </a:t>
            </a:r>
            <a:r>
              <a:rPr lang="en-US" altLang="ko-KR" sz="1400" dirty="0">
                <a:latin typeface="+mn-ea"/>
                <a:ea typeface="+mn-ea"/>
              </a:rPr>
              <a:t>PHP</a:t>
            </a:r>
            <a:r>
              <a:rPr lang="ko-KR" altLang="en-US" sz="1400" dirty="0">
                <a:latin typeface="+mn-ea"/>
                <a:ea typeface="+mn-ea"/>
              </a:rPr>
              <a:t>에 기본 내장 되었다</a:t>
            </a:r>
            <a:r>
              <a:rPr lang="en-US" altLang="ko-KR" sz="1400" dirty="0">
                <a:latin typeface="+mn-ea"/>
                <a:ea typeface="+mn-ea"/>
              </a:rPr>
              <a:t>. PHP-FPM</a:t>
            </a:r>
            <a:r>
              <a:rPr lang="ko-KR" altLang="en-US" sz="1400" dirty="0">
                <a:latin typeface="+mn-ea"/>
                <a:ea typeface="+mn-ea"/>
              </a:rPr>
              <a:t>을 사용하면 아래와 같은 이점이 생긴다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ko-KR" altLang="en-US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user\Desktop\139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3870449"/>
            <a:ext cx="6696744" cy="28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/>
              <a:t>WSGI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Server Gateway Interface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웹서버와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웹 애플리케이션의 인터페이스를 위한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프레임워크다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작성된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application framework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선택이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server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선택의 제한을 두게 되었다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물론 그 반대로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server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선택이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application framework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선택에 제한을 두게 되었다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 이유는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application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 특정한 하나의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API,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CGI,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FastCGI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mod_python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를 지원하게끔 만들어졌기 때문이다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WSGI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규격으로 개발하면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framework , web server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의 선택이 자유롭게 된다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user\Desktop\lsbaws_part2_wsgi_inter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0" y="3282775"/>
            <a:ext cx="5929350" cy="30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969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nginx.conf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파일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기본동작 설정</a:t>
            </a:r>
            <a:r>
              <a:rPr lang="en-US" altLang="ko-KR" sz="1600" b="1" dirty="0" smtClean="0"/>
              <a:t>)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root@ubuntu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:/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# cat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nginx.conf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user www-data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  -&gt; worker process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소유자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worker_processes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4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-&gt;worker process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몇개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실행할것인지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갯수에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맟춤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/run/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nginx.pid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-&gt; 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/run/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nginx.pid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events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worker_connections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768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-&gt;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work process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가 처리하는 동시접속 요청개수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multi_accept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sendfile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tcp_nopush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tcp_nodelay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keepalive_timeout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65;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types_hash_max_size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2048;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server_tokens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off;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server_names_hash_bucket_size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64;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server_name_in_redirect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off;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include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mime.types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default_type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application/octet-stream;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access_log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/log/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/access.log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로그위치 설정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error_log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/log/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/error.log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-&gt; error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로그위치 설정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gzip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on;                                       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gzip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compression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gzip_disable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"msie6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";                      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gzip_vary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on;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gzip_proxied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any;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gzip_comp_level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6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                      -&gt;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compression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gzip_buffers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16 8k;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gzip_http_version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1.1;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# 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gzip_types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text/plain text/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application/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application/x-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text/xml application/xml application/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xml+rss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text/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include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conf.d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/*.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conf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;       -&gt;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하위 </a:t>
            </a:r>
            <a:r>
              <a:rPr lang="en-US" altLang="ko-KR" sz="1000" kern="0" dirty="0" err="1" smtClean="0">
                <a:latin typeface="맑은 고딕" pitchFamily="50" charset="-127"/>
                <a:ea typeface="맑은 고딕" pitchFamily="50" charset="-127"/>
              </a:rPr>
              <a:t>config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파일 서정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        include 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kern="0" dirty="0" err="1">
                <a:latin typeface="맑은 고딕" pitchFamily="50" charset="-127"/>
                <a:ea typeface="맑은 고딕" pitchFamily="50" charset="-127"/>
              </a:rPr>
              <a:t>nginx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/sites-enabled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/*;     -&gt;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하위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nginx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상위 </a:t>
            </a:r>
            <a:r>
              <a:rPr lang="ko-KR" altLang="en-US" sz="1600" dirty="0" err="1" smtClean="0">
                <a:latin typeface="+mn-ea"/>
                <a:ea typeface="+mn-ea"/>
              </a:rPr>
              <a:t>블럭설정이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하위 </a:t>
            </a:r>
            <a:r>
              <a:rPr lang="ko-KR" altLang="en-US" sz="1600" dirty="0" err="1">
                <a:latin typeface="+mn-ea"/>
                <a:ea typeface="+mn-ea"/>
              </a:rPr>
              <a:t>블럭의</a:t>
            </a:r>
            <a:r>
              <a:rPr lang="ko-KR" altLang="en-US" sz="1600" dirty="0">
                <a:latin typeface="+mn-ea"/>
                <a:ea typeface="+mn-ea"/>
              </a:rPr>
              <a:t> 기본값으로 사용된다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r>
              <a:rPr lang="ko-KR" altLang="en-US" sz="1600" dirty="0">
                <a:latin typeface="+mn-ea"/>
                <a:ea typeface="+mn-ea"/>
              </a:rPr>
              <a:t>물론 하위 설정에서 재정의 할 수도 있다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Core </a:t>
            </a:r>
            <a:r>
              <a:rPr lang="ko-KR" altLang="en-US" sz="1600" b="1" dirty="0">
                <a:latin typeface="+mn-ea"/>
                <a:ea typeface="+mn-ea"/>
              </a:rPr>
              <a:t>모듈 </a:t>
            </a:r>
            <a:r>
              <a:rPr lang="ko-KR" altLang="en-US" sz="1600" b="1" dirty="0" smtClean="0">
                <a:latin typeface="+mn-ea"/>
                <a:ea typeface="+mn-ea"/>
              </a:rPr>
              <a:t>설정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400" kern="0" dirty="0" err="1" smtClean="0">
                <a:latin typeface="+mn-ea"/>
                <a:ea typeface="+mn-ea"/>
              </a:rPr>
              <a:t>work_processes</a:t>
            </a:r>
            <a:r>
              <a:rPr lang="ko-KR" altLang="en-US" sz="1400" kern="0" dirty="0">
                <a:latin typeface="+mn-ea"/>
                <a:ea typeface="+mn-ea"/>
              </a:rPr>
              <a:t>와 같은 지시자 설정 파일 </a:t>
            </a:r>
            <a:r>
              <a:rPr lang="ko-KR" altLang="en-US" sz="1400" kern="0" dirty="0" err="1">
                <a:latin typeface="+mn-ea"/>
                <a:ea typeface="+mn-ea"/>
              </a:rPr>
              <a:t>최상단에</a:t>
            </a:r>
            <a:r>
              <a:rPr lang="ko-KR" altLang="en-US" sz="1400" kern="0" dirty="0">
                <a:latin typeface="+mn-ea"/>
                <a:ea typeface="+mn-ea"/>
              </a:rPr>
              <a:t> 위치하면서 </a:t>
            </a:r>
            <a:r>
              <a:rPr lang="en-US" altLang="ko-KR" sz="1400" kern="0" dirty="0" err="1">
                <a:latin typeface="+mn-ea"/>
                <a:ea typeface="+mn-ea"/>
              </a:rPr>
              <a:t>nginx</a:t>
            </a:r>
            <a:r>
              <a:rPr lang="ko-KR" altLang="en-US" sz="1400" kern="0" dirty="0">
                <a:latin typeface="+mn-ea"/>
                <a:ea typeface="+mn-ea"/>
              </a:rPr>
              <a:t>의 기본적인 동작 방식을 정의한다</a:t>
            </a:r>
            <a:r>
              <a:rPr lang="en-US" altLang="ko-KR" sz="1400" kern="0" dirty="0" smtClean="0">
                <a:latin typeface="+mn-ea"/>
                <a:ea typeface="+mn-ea"/>
              </a:rPr>
              <a:t>.</a:t>
            </a:r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>
                <a:latin typeface="+mn-ea"/>
                <a:ea typeface="+mn-ea"/>
              </a:rPr>
              <a:t>http </a:t>
            </a:r>
            <a:r>
              <a:rPr lang="ko-KR" altLang="en-US" sz="1600" b="1" dirty="0" smtClean="0">
                <a:latin typeface="+mn-ea"/>
                <a:ea typeface="+mn-ea"/>
              </a:rPr>
              <a:t>블록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http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란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웹서버와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웹클라이언트가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서로 정보를 주고 받기 위한 약속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(protocol)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이다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즉 요청은 어떻게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해야하고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응답은 어떻게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해야하는지에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대한 규칙을 미리 정해둔 것이다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server </a:t>
            </a:r>
            <a:r>
              <a:rPr lang="ko-KR" altLang="en-US" sz="1600" b="1" dirty="0" smtClean="0">
                <a:latin typeface="+mn-ea"/>
                <a:ea typeface="+mn-ea"/>
              </a:rPr>
              <a:t>블록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server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블럭은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Virtual Host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로 볼 수 있다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. Virtual Host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는 여러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도메인 주소를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예를들어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(http://www.naver.com ,http://www.naver2.com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운영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관리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하려할때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사용하는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기능이다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179388" lvl="0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dirty="0">
                <a:latin typeface="+mn-ea"/>
                <a:ea typeface="+mn-ea"/>
              </a:rPr>
              <a:t>location </a:t>
            </a:r>
            <a:r>
              <a:rPr lang="ko-KR" altLang="en-US" sz="1600" b="1" dirty="0" smtClean="0">
                <a:latin typeface="+mn-ea"/>
                <a:ea typeface="+mn-ea"/>
              </a:rPr>
              <a:t>블록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server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블럭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안에 위치하며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특정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을 처리하는 방법을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  <a:ea typeface="+mn-ea"/>
              </a:rPr>
              <a:t>정의한다</a:t>
            </a:r>
            <a:endParaRPr lang="en-US" altLang="ko-KR" sz="14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lvl="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events </a:t>
            </a:r>
            <a:r>
              <a:rPr lang="ko-KR" altLang="en-US" sz="1600" b="1" dirty="0" smtClean="0">
                <a:latin typeface="+mn-ea"/>
                <a:ea typeface="+mn-ea"/>
              </a:rPr>
              <a:t>블록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lvl="0"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이벤트 블록은 주로 네트워크의 동작방법과 관련된 </a:t>
            </a:r>
            <a:r>
              <a:rPr lang="ko-KR" altLang="en-US" sz="1400" kern="0" dirty="0" err="1">
                <a:solidFill>
                  <a:srgbClr val="000000"/>
                </a:solidFill>
                <a:latin typeface="+mn-ea"/>
                <a:ea typeface="+mn-ea"/>
              </a:rPr>
              <a:t>설정값을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 가진다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이벤트 블록의 지시어들은 이벤트 블록에서만 사용할 수 있고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  <a:ea typeface="+mn-ea"/>
              </a:rPr>
              <a:t>, http, server, location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  <a:ea typeface="+mn-ea"/>
              </a:rPr>
              <a:t>와는 상속관계를 갖지 않는다</a:t>
            </a:r>
            <a:endParaRPr lang="en-US" altLang="ko-KR" sz="1400" kern="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39974" y="5850669"/>
            <a:ext cx="756084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1400" b="1" kern="0" noProof="0" dirty="0" smtClean="0">
                <a:latin typeface="+mn-lt"/>
                <a:ea typeface="+mn-ea"/>
              </a:rPr>
              <a:t>※ include /</a:t>
            </a:r>
            <a:r>
              <a:rPr lang="en-US" altLang="ko-KR" sz="1400" b="1" kern="0" noProof="0" dirty="0" err="1" smtClean="0">
                <a:latin typeface="+mn-lt"/>
                <a:ea typeface="+mn-ea"/>
              </a:rPr>
              <a:t>etc</a:t>
            </a:r>
            <a:r>
              <a:rPr lang="en-US" altLang="ko-KR" sz="1400" b="1" kern="0" noProof="0" dirty="0" smtClean="0">
                <a:latin typeface="+mn-lt"/>
                <a:ea typeface="+mn-ea"/>
              </a:rPr>
              <a:t>/</a:t>
            </a:r>
            <a:r>
              <a:rPr lang="en-US" altLang="ko-KR" sz="1400" b="1" kern="0" noProof="0" dirty="0" err="1" smtClean="0">
                <a:latin typeface="+mn-lt"/>
                <a:ea typeface="+mn-ea"/>
              </a:rPr>
              <a:t>nginx</a:t>
            </a:r>
            <a:r>
              <a:rPr lang="en-US" altLang="ko-KR" sz="1400" b="1" kern="0" noProof="0" dirty="0" smtClean="0">
                <a:latin typeface="+mn-lt"/>
                <a:ea typeface="+mn-ea"/>
              </a:rPr>
              <a:t>/</a:t>
            </a:r>
            <a:r>
              <a:rPr lang="en-US" altLang="ko-KR" sz="1400" b="1" kern="0" noProof="0" dirty="0" err="1" smtClean="0">
                <a:latin typeface="+mn-lt"/>
                <a:ea typeface="+mn-ea"/>
              </a:rPr>
              <a:t>conf.d</a:t>
            </a:r>
            <a:r>
              <a:rPr lang="en-US" altLang="ko-KR" sz="1400" b="1" kern="0" noProof="0" dirty="0" smtClean="0">
                <a:latin typeface="+mn-lt"/>
                <a:ea typeface="+mn-ea"/>
              </a:rPr>
              <a:t>/*.</a:t>
            </a:r>
            <a:r>
              <a:rPr lang="en-US" altLang="ko-KR" sz="1400" b="1" kern="0" noProof="0" dirty="0" err="1" smtClean="0">
                <a:latin typeface="+mn-lt"/>
                <a:ea typeface="+mn-ea"/>
              </a:rPr>
              <a:t>conf</a:t>
            </a:r>
            <a:r>
              <a:rPr lang="en-US" altLang="ko-KR" sz="1400" b="1" kern="0" noProof="0" dirty="0" smtClean="0">
                <a:latin typeface="+mn-lt"/>
                <a:ea typeface="+mn-ea"/>
              </a:rPr>
              <a:t>: </a:t>
            </a:r>
            <a:r>
              <a:rPr lang="ko-KR" altLang="en-US" sz="1400" b="1" kern="0" dirty="0">
                <a:latin typeface="+mn-lt"/>
                <a:ea typeface="+mn-ea"/>
              </a:rPr>
              <a:t> </a:t>
            </a:r>
            <a:r>
              <a:rPr lang="ko-KR" altLang="en-US" sz="1400" b="1" kern="0" dirty="0" smtClean="0">
                <a:latin typeface="+mn-lt"/>
                <a:ea typeface="+mn-ea"/>
              </a:rPr>
              <a:t>모듈 </a:t>
            </a:r>
            <a:r>
              <a:rPr lang="en-US" altLang="ko-KR" sz="1400" b="1" kern="0" dirty="0" err="1" smtClean="0">
                <a:latin typeface="+mn-lt"/>
                <a:ea typeface="+mn-ea"/>
              </a:rPr>
              <a:t>config</a:t>
            </a:r>
            <a:r>
              <a:rPr lang="en-US" altLang="ko-KR" sz="1400" b="1" kern="0" dirty="0" smtClean="0">
                <a:latin typeface="+mn-lt"/>
                <a:ea typeface="+mn-ea"/>
              </a:rPr>
              <a:t> </a:t>
            </a:r>
            <a:r>
              <a:rPr lang="ko-KR" altLang="en-US" sz="1400" b="1" kern="0" dirty="0" smtClean="0">
                <a:latin typeface="+mn-lt"/>
                <a:ea typeface="+mn-ea"/>
              </a:rPr>
              <a:t>파일을 </a:t>
            </a:r>
            <a:r>
              <a:rPr lang="ko-KR" altLang="en-US" sz="1400" b="1" kern="0" dirty="0" err="1" smtClean="0">
                <a:latin typeface="+mn-lt"/>
                <a:ea typeface="+mn-ea"/>
              </a:rPr>
              <a:t>추가할때</a:t>
            </a:r>
            <a:r>
              <a:rPr lang="ko-KR" altLang="en-US" sz="1400" b="1" kern="0" dirty="0" smtClean="0">
                <a:latin typeface="+mn-lt"/>
                <a:ea typeface="+mn-ea"/>
              </a:rPr>
              <a:t> </a:t>
            </a:r>
            <a:endParaRPr lang="en-US" altLang="ko-KR" sz="1400" b="1" kern="0" dirty="0">
              <a:latin typeface="+mn-lt"/>
              <a:ea typeface="+mn-ea"/>
            </a:endParaRPr>
          </a:p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※ include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etc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nginx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default.d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/*.</a:t>
            </a: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conf</a:t>
            </a:r>
            <a:r>
              <a:rPr lang="en-US" altLang="ko-KR" sz="1400" b="1" kern="0" dirty="0" smtClean="0">
                <a:latin typeface="+mn-lt"/>
                <a:ea typeface="+mn-ea"/>
              </a:rPr>
              <a:t>:  server block</a:t>
            </a:r>
            <a:r>
              <a:rPr lang="ko-KR" altLang="en-US" sz="1400" b="1" kern="0" dirty="0" smtClean="0">
                <a:latin typeface="+mn-lt"/>
                <a:ea typeface="+mn-ea"/>
              </a:rPr>
              <a:t>에 </a:t>
            </a:r>
            <a:r>
              <a:rPr lang="en-US" altLang="ko-KR" sz="1400" b="1" kern="0" dirty="0" err="1" smtClean="0">
                <a:latin typeface="+mn-lt"/>
                <a:ea typeface="+mn-ea"/>
              </a:rPr>
              <a:t>config</a:t>
            </a:r>
            <a:r>
              <a:rPr lang="en-US" altLang="ko-KR" sz="1400" b="1" kern="0" dirty="0" smtClean="0">
                <a:latin typeface="+mn-lt"/>
                <a:ea typeface="+mn-ea"/>
              </a:rPr>
              <a:t> </a:t>
            </a:r>
            <a:r>
              <a:rPr lang="ko-KR" altLang="en-US" sz="1400" b="1" kern="0" dirty="0" smtClean="0">
                <a:latin typeface="+mn-lt"/>
                <a:ea typeface="+mn-ea"/>
              </a:rPr>
              <a:t>파일 </a:t>
            </a:r>
            <a:r>
              <a:rPr lang="ko-KR" altLang="en-US" sz="1400" b="1" kern="0" dirty="0" err="1" smtClean="0">
                <a:latin typeface="+mn-lt"/>
                <a:ea typeface="+mn-ea"/>
              </a:rPr>
              <a:t>추가할때</a:t>
            </a:r>
            <a:r>
              <a:rPr lang="ko-KR" altLang="en-US" sz="1400" b="1" kern="0" dirty="0" smtClean="0">
                <a:latin typeface="+mn-lt"/>
                <a:ea typeface="+mn-ea"/>
              </a:rPr>
              <a:t> </a:t>
            </a:r>
            <a:endParaRPr kumimoji="1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2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1474036194</TotalTime>
  <Pages>39</Pages>
  <Words>1677</Words>
  <Application>Microsoft Office PowerPoint</Application>
  <PresentationFormat>사용자 지정</PresentationFormat>
  <Paragraphs>232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1_디자인 사용자 지정</vt:lpstr>
      <vt:lpstr>3_디자인 사용자 지정</vt:lpstr>
      <vt:lpstr>nginx</vt:lpstr>
      <vt:lpstr>PowerPoint 프레젠테이션</vt:lpstr>
      <vt:lpstr>1. nginx</vt:lpstr>
      <vt:lpstr>1. nginx</vt:lpstr>
      <vt:lpstr>1. nginx</vt:lpstr>
      <vt:lpstr>1. nginx</vt:lpstr>
      <vt:lpstr>1. nginx</vt:lpstr>
      <vt:lpstr>1. nginx</vt:lpstr>
      <vt:lpstr>1. nginx</vt:lpstr>
      <vt:lpstr>1. nginx</vt:lpstr>
      <vt:lpstr>1. nginx</vt:lpstr>
      <vt:lpstr>1. nginx</vt:lpstr>
      <vt:lpstr>1. nginx</vt:lpstr>
      <vt:lpstr>1. nginx</vt:lpstr>
      <vt:lpstr>1. nginx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6164</cp:revision>
  <cp:lastPrinted>2014-04-16T08:01:37Z</cp:lastPrinted>
  <dcterms:created xsi:type="dcterms:W3CDTF">1996-10-14T12:11:22Z</dcterms:created>
  <dcterms:modified xsi:type="dcterms:W3CDTF">2017-01-22T07:06:46Z</dcterms:modified>
</cp:coreProperties>
</file>