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15"/>
  </p:notesMasterIdLst>
  <p:handoutMasterIdLst>
    <p:handoutMasterId r:id="rId16"/>
  </p:handoutMasterIdLst>
  <p:sldIdLst>
    <p:sldId id="3426" r:id="rId3"/>
    <p:sldId id="3646" r:id="rId4"/>
    <p:sldId id="3690" r:id="rId5"/>
    <p:sldId id="3705" r:id="rId6"/>
    <p:sldId id="3706" r:id="rId7"/>
    <p:sldId id="3707" r:id="rId8"/>
    <p:sldId id="3710" r:id="rId9"/>
    <p:sldId id="3711" r:id="rId10"/>
    <p:sldId id="3713" r:id="rId11"/>
    <p:sldId id="3712" r:id="rId12"/>
    <p:sldId id="3714" r:id="rId13"/>
    <p:sldId id="3715" r:id="rId14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46"/>
            <p14:sldId id="3690"/>
            <p14:sldId id="3705"/>
            <p14:sldId id="3706"/>
            <p14:sldId id="3707"/>
            <p14:sldId id="3710"/>
            <p14:sldId id="3711"/>
            <p14:sldId id="3713"/>
            <p14:sldId id="3712"/>
            <p14:sldId id="3714"/>
            <p14:sldId id="37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8698" autoAdjust="0"/>
  </p:normalViewPr>
  <p:slideViewPr>
    <p:cSldViewPr showGuides="1">
      <p:cViewPr>
        <p:scale>
          <a:sx n="100" d="100"/>
          <a:sy n="100" d="100"/>
        </p:scale>
        <p:origin x="-1434" y="-228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create" TargetMode="External"/><Relationship Id="rId2" Type="http://schemas.openxmlformats.org/officeDocument/2006/relationships/hyperlink" Target="http://localhost:8888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node.js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node.js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849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간단한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webserver request handler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추가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-1</a:t>
            </a:r>
            <a:endParaRPr lang="ko-KR" altLang="en-US" sz="16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server.js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index.js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작성후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node index.js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실행후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http://localhost:8888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[root@salt-minion-2 ~]# cat index.js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server = require('./server');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router = require('./router');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requestHandlers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=require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(‘./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requestHandlers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server.start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router.route,requestHandlers.handle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[root@salt-minion-2 ~]# cat router.js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function route(</a:t>
            </a:r>
            <a:r>
              <a:rPr lang="en-US" altLang="ko-KR" sz="1200" dirty="0" err="1">
                <a:latin typeface="+mn-ea"/>
                <a:ea typeface="+mn-ea"/>
              </a:rPr>
              <a:t>handle,pathname</a:t>
            </a:r>
            <a:r>
              <a:rPr lang="en-US" altLang="ko-KR" sz="1200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console.log('about to route a request for ' + pathname);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if (</a:t>
            </a:r>
            <a:r>
              <a:rPr lang="en-US" altLang="ko-KR" sz="1200" dirty="0" err="1">
                <a:latin typeface="+mn-ea"/>
                <a:ea typeface="+mn-ea"/>
              </a:rPr>
              <a:t>typeof</a:t>
            </a:r>
            <a:r>
              <a:rPr lang="en-US" altLang="ko-KR" sz="1200" dirty="0">
                <a:latin typeface="+mn-ea"/>
                <a:ea typeface="+mn-ea"/>
              </a:rPr>
              <a:t> handle[pathname] === 'function')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handle[pathname]();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} else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console.log('no request handler found for ' + pathname);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}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 err="1"/>
              <a:t>exports.route</a:t>
            </a:r>
            <a:r>
              <a:rPr lang="en-US" altLang="ko-KR" sz="1200" dirty="0"/>
              <a:t> = route</a:t>
            </a:r>
            <a:r>
              <a:rPr lang="en-US" altLang="ko-KR" sz="1200" dirty="0" smtClean="0"/>
              <a:t>;</a:t>
            </a:r>
          </a:p>
          <a:p>
            <a:pPr algn="l"/>
            <a:endParaRPr lang="en-US" altLang="ko-KR" sz="1200" dirty="0"/>
          </a:p>
          <a:p>
            <a:pPr algn="l"/>
            <a:endParaRPr lang="en-US" altLang="ko-KR" sz="1200" dirty="0" smtClean="0"/>
          </a:p>
          <a:p>
            <a:pPr algn="l"/>
            <a:endParaRPr lang="en-US" altLang="ko-KR" sz="1200" dirty="0"/>
          </a:p>
          <a:p>
            <a:pPr algn="l"/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모듈의 특징은 다양한 요청을 처리해야 하는 함수들을 정의한 점입니다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서두에서 소개한 시나리오와 같이 조회를 위한 요청은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view()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함수에서 처리하며 저장을 위한 요청은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create()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함수에서 처리합니다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만일 또 다른 요청 유형이 식별되면 처리 함수를 하나 더 만들면 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 모듈의 또 다른 특징은 함수를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하지 않고 자바스크립트 객체를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하였다는 점입니다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router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에서는 수많은 요청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path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에 따라 적절한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handler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를 결정하여야 하는데 이는 수많은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if… else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코드가 발생할 개연성을 내포하고 있습니다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key:value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쌍으로 이루어진 객체를 제공하여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router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handler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를 쉽게 식별할 수 있게 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handle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객체는 요청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path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key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로 하고 처리 함수를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value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로 가지고 있는 것입니다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44430" y="1710209"/>
            <a:ext cx="52197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root@salt-minion-2 ~]# cat server.js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http=require('http');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=require('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function start(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route,handle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){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function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onRequest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(request, response)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pathname =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url.parse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(request.url).pathname;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console.log('request for' + pathname + 'received');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route(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handle,pathname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response.writeHead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(200, {'Content-Type' : 'text/plain'});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('Hello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nodejs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route');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response.end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http.createServer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onRequest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).listen(8888);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 console.log('server has started.');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exports.start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= start</a:t>
            </a: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 descr="C:\Users\user\Desktop\syhan_140327_node2_0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6" y="198041"/>
            <a:ext cx="3138054" cy="17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668766" y="1710209"/>
            <a:ext cx="5219700" cy="3393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[root@salt-minion-2 ~]# cat requestHandlers.js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function view()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console.log('request handler called --&gt; view');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function create()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console.log('request handler called --&gt; create');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handle = {}; //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object has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key:value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pair.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handle['/'] = view;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handle['/view'] = view;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handle['/create'] = create;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exports.handle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= handle;</a:t>
            </a:r>
          </a:p>
        </p:txBody>
      </p:sp>
    </p:spTree>
    <p:extLst>
      <p:ext uri="{BB962C8B-B14F-4D97-AF65-F5344CB8AC3E}">
        <p14:creationId xmlns:p14="http://schemas.microsoft.com/office/powerpoint/2010/main" val="5164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node.js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757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간단한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webserver request handler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추가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-1</a:t>
            </a:r>
            <a:endParaRPr lang="ko-KR" altLang="en-US" sz="16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server.js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index.js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작성후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node index.js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실행후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http://localhost:8888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[root@salt-minion-2 ~]# cat index.js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server = require('./server');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router = require('./router');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requestHandlers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=require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(‘./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requestHandlers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server.start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router.route,requestHandlers.handle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algn="l"/>
            <a:endParaRPr lang="en-US" altLang="ko-KR" sz="1200" dirty="0"/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[root@salt-minion-2 ~]# cat router.js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function route(</a:t>
            </a:r>
            <a:r>
              <a:rPr lang="en-US" altLang="ko-KR" sz="1200" dirty="0" err="1">
                <a:latin typeface="+mn-ea"/>
                <a:ea typeface="+mn-ea"/>
              </a:rPr>
              <a:t>handle,pathname,response</a:t>
            </a:r>
            <a:r>
              <a:rPr lang="en-US" altLang="ko-KR" sz="1200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console.log('about to route a request for ' + pathname);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if (</a:t>
            </a:r>
            <a:r>
              <a:rPr lang="en-US" altLang="ko-KR" sz="1200" dirty="0" err="1">
                <a:latin typeface="+mn-ea"/>
                <a:ea typeface="+mn-ea"/>
              </a:rPr>
              <a:t>typeof</a:t>
            </a:r>
            <a:r>
              <a:rPr lang="en-US" altLang="ko-KR" sz="1200" dirty="0">
                <a:latin typeface="+mn-ea"/>
                <a:ea typeface="+mn-ea"/>
              </a:rPr>
              <a:t> handle[pathname] === 'function')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handle[pathname](response);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} else {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console.log('no request handler found for ' + pathname);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</a:t>
            </a:r>
            <a:r>
              <a:rPr lang="en-US" altLang="ko-KR" sz="1200" dirty="0" err="1">
                <a:latin typeface="+mn-ea"/>
                <a:ea typeface="+mn-ea"/>
              </a:rPr>
              <a:t>response.writeHead</a:t>
            </a:r>
            <a:r>
              <a:rPr lang="en-US" altLang="ko-KR" sz="1200" dirty="0">
                <a:latin typeface="+mn-ea"/>
                <a:ea typeface="+mn-ea"/>
              </a:rPr>
              <a:t>(404, {'Content-Type' : 'text/plain'});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</a:t>
            </a:r>
            <a:r>
              <a:rPr lang="en-US" altLang="ko-KR" sz="1200" dirty="0" err="1">
                <a:latin typeface="+mn-ea"/>
                <a:ea typeface="+mn-ea"/>
              </a:rPr>
              <a:t>response.write</a:t>
            </a:r>
            <a:r>
              <a:rPr lang="en-US" altLang="ko-KR" sz="1200" dirty="0">
                <a:latin typeface="+mn-ea"/>
                <a:ea typeface="+mn-ea"/>
              </a:rPr>
              <a:t>('404 Not found');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       </a:t>
            </a:r>
            <a:r>
              <a:rPr lang="en-US" altLang="ko-KR" sz="1200" dirty="0" err="1">
                <a:latin typeface="+mn-ea"/>
                <a:ea typeface="+mn-ea"/>
              </a:rPr>
              <a:t>response.end</a:t>
            </a:r>
            <a:r>
              <a:rPr lang="en-US" altLang="ko-KR" sz="1200" dirty="0">
                <a:latin typeface="+mn-ea"/>
                <a:ea typeface="+mn-ea"/>
              </a:rPr>
              <a:t>();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ko-KR" sz="1200" dirty="0">
                <a:latin typeface="+mn-ea"/>
                <a:ea typeface="+mn-ea"/>
              </a:rPr>
              <a:t>}</a:t>
            </a:r>
          </a:p>
          <a:p>
            <a:pPr algn="l"/>
            <a:endParaRPr lang="en-US" altLang="ko-KR" sz="1200" dirty="0">
              <a:latin typeface="+mn-ea"/>
              <a:ea typeface="+mn-ea"/>
            </a:endParaRPr>
          </a:p>
          <a:p>
            <a:pPr algn="l"/>
            <a:r>
              <a:rPr lang="en-US" altLang="ko-KR" sz="1200" dirty="0" err="1">
                <a:latin typeface="+mn-ea"/>
                <a:ea typeface="+mn-ea"/>
              </a:rPr>
              <a:t>exports.route</a:t>
            </a:r>
            <a:r>
              <a:rPr lang="en-US" altLang="ko-KR" sz="1200" dirty="0">
                <a:latin typeface="+mn-ea"/>
                <a:ea typeface="+mn-ea"/>
              </a:rPr>
              <a:t> = route;</a:t>
            </a:r>
          </a:p>
          <a:p>
            <a:pPr algn="l"/>
            <a:endParaRPr lang="en-US" altLang="ko-KR" sz="1200" dirty="0" smtClean="0"/>
          </a:p>
          <a:p>
            <a:pPr algn="l"/>
            <a:endParaRPr lang="en-US" altLang="ko-KR" sz="1200" dirty="0"/>
          </a:p>
          <a:p>
            <a:pPr algn="l"/>
            <a:endParaRPr lang="en-US" altLang="ko-KR" sz="1200" dirty="0" smtClean="0"/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지금까지는 응답처리를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server.js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에서 처리하도록 하였습니다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이제 응답을 처리하는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handler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가 준비되었으므로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handler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가 응답 처리할 수 있게 변경합니다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handler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의 응답처리를 위해서는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response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객체를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handler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에 넘겨주어야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requestHandlers.js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에서 각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handler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함수를 변경합니다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response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파라메터를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추가하고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response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객체로 각 기능에 맞게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응답처리합니다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44430" y="1710209"/>
            <a:ext cx="52197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root@salt-minion-2 ~]# cat server.js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http=require('http');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=require('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function start(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route,handle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){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function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onRequest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(request, response)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pathname =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url.parse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(request.url).pathname;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console.log('request for' + pathname + 'received');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route(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handle,pathname,response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response.writeHead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(200, {'Content-Type' : 'text/plain'});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('Hello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nodejs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route');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response.end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http.createServer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onRequest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).listen(8888);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 console.log('server has started.');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exports.start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= start;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0814" y="1566193"/>
            <a:ext cx="5219700" cy="46301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root@salt-minion-2 ~]# cat requestHandlers.js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function view(response)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console.log('request handler called --&gt; view');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response.writeHead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(200, {'Content-Type' : 'text/plain'});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("Hello View");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response.end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function create(response)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console.log('request handler called --&gt; create');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response.writeHead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(200, {'Content-Type' : 'text/plain'});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('Hello Create');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response.end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handle = {}; //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object has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key:value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pair.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handle['/'] = view;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handle['/view'] = view;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handle['/create'] = create;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exports.handle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= handle;</a:t>
            </a:r>
          </a:p>
        </p:txBody>
      </p:sp>
    </p:spTree>
    <p:extLst>
      <p:ext uri="{BB962C8B-B14F-4D97-AF65-F5344CB8AC3E}">
        <p14:creationId xmlns:p14="http://schemas.microsoft.com/office/powerpoint/2010/main" val="4952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node.js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간단한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webserver request handler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결과</a:t>
            </a:r>
            <a:endParaRPr lang="ko-KR" altLang="en-US" sz="16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server.js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index.js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작성후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node index.js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실행후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http://localhost:8888/view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  <a:hlinkClick r:id="rId3"/>
              </a:rPr>
              <a:t>http://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  <a:hlinkClick r:id="rId3"/>
              </a:rPr>
              <a:t>localhost:8888/create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http://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localhost:8888/abc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user\Desktop\syhan_140327_node2_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2862337"/>
            <a:ext cx="946626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828006" y="954125"/>
            <a:ext cx="8172908" cy="60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smtClean="0">
                <a:latin typeface="+mn-ea"/>
                <a:ea typeface="+mn-ea"/>
              </a:rPr>
              <a:t>node.js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71428" y="234045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목차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8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node.js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node.js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란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2009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라이언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달이라는 프로그래머가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구글의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V8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자바스크립트 엔진을 웹 브라우저가 아닌 서버로 사용할 수 있도록 만든 것이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Node.js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우리가 흔히 봐왔던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PHP, ASP.NET, JSP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등의 서버 사이드 플랫폼과 같습니다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자바스크립트의 간결함과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V8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자바스크립트 엔진의 월등한 속도 그리고 단일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Non-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bloking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I/O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로 빠른 성능을 내면서 전 세계적으로 큰 인기를 끌게 되었습니다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기존에는 소켓으로 서버 프로그래밍을 하려면 유닉스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리눅스의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socket(select, poll,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epoll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이나 윈도우에서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IOCP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를 이용해서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C++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로 만들어야 했습니다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C++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로 만들면 처리 속도는 빠르지만 코드가 길어지고 디버깅도 힘들어서 일부 서버 프로그래머들만의 영역이었습니다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npm</a:t>
            </a:r>
            <a:endParaRPr lang="ko-KR" altLang="en-US" sz="1600" kern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(Node Packaged Modules)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Node.js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로 만들어진 모듈을 인터넷에서 받아서 설치해주는 패키지 매니저입니다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Node.js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가 대세가 된 결정적인 부분은 이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에 있습니다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자체가 월등히 훌륭해서가 아니고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Node.js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모듈의 개수가 상상을 초월할 만큼 많다는 겁니다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대략 몇 만개 단위입니다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우리가 생각한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모든게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다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Node.js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모듈로 만들어져 있습니다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(GitHub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저장소의 상당수가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Node.js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모듈입니다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새로 만들 필요 없이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으로 설치해서 쓰면 됩니다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 수많은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Node.js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모듈로 인해 엄청난 생산성 향상을 가져왔습니다</a:t>
            </a:r>
          </a:p>
        </p:txBody>
      </p:sp>
    </p:spTree>
    <p:extLst>
      <p:ext uri="{BB962C8B-B14F-4D97-AF65-F5344CB8AC3E}">
        <p14:creationId xmlns:p14="http://schemas.microsoft.com/office/powerpoint/2010/main" val="6056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node.js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64907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단일 </a:t>
            </a:r>
            <a:r>
              <a:rPr lang="ko-KR" altLang="en-US" sz="1600" b="1" kern="0" dirty="0" err="1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 모델과 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Non-blocking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I/O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실행 순서는 주석에 표시한대로 입니다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fs.readFile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함수의 결과값이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언어처럼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리턴값으로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받지 않고 함수 형태로 받습니다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이것이 그 유명한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콜백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(Callback)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다시 이 함수에서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매개변수가 파일을 읽은 결과값이 들어있습니다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fs.readFile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의 결과값이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나올때까지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기다리지 않고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그 다음 줄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console.log('Hello JavaScript')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함수를 실행해버립니다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그리고 시간이 흐른 후 파일을 다 읽었으면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console.log(data)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가 실행됩니다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fs.readFile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처럼 함수를 매개변수로 전달하는 부류가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Non-blocking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방식으로 동작하고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함수 호출 후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리턴값을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받거나 그냥 함수만 호출하는 부류는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Blocking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방식으로 실행됩니다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내부 구조를 살펴보면 이렇습니다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시간이 오래 걸리는 작업은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워커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스레드로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보내버리고 메인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스레드는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코드를 계속 실행합니다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워커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스레드에서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작업이 끝나면 결과를 다시 메인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스레드로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보냅니다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이렇게 </a:t>
            </a:r>
            <a:r>
              <a:rPr lang="en-US" altLang="ko-KR" sz="1600" kern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스레드로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동작하며 이 메인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스레드와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워커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 err="1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 방식은 </a:t>
            </a:r>
            <a:r>
              <a:rPr lang="en-US" altLang="ko-KR" sz="1600" kern="0" dirty="0" err="1">
                <a:latin typeface="맑은 고딕" pitchFamily="50" charset="-127"/>
                <a:ea typeface="맑은 고딕" pitchFamily="50" charset="-127"/>
              </a:rPr>
              <a:t>libuv</a:t>
            </a:r>
            <a:r>
              <a:rPr lang="ko-KR" altLang="en-US" sz="1600" kern="0" dirty="0">
                <a:latin typeface="맑은 고딕" pitchFamily="50" charset="-127"/>
                <a:ea typeface="맑은 고딕" pitchFamily="50" charset="-127"/>
              </a:rPr>
              <a:t>에 구현되어 있습니다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47986" y="5406432"/>
            <a:ext cx="7812868" cy="13542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indent="-179388" algn="l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 err="1">
                <a:latin typeface="+mn-lt"/>
                <a:ea typeface="+mn-ea"/>
              </a:rPr>
              <a:t>var</a:t>
            </a:r>
            <a:r>
              <a:rPr lang="en-US" altLang="ko-KR" sz="1000" b="1" kern="0" dirty="0">
                <a:latin typeface="+mn-lt"/>
                <a:ea typeface="+mn-ea"/>
              </a:rPr>
              <a:t> fs = require('fs');</a:t>
            </a:r>
          </a:p>
          <a:p>
            <a:pPr marL="179388" indent="-179388" algn="l" eaLnBrk="0" hangingPunct="0">
              <a:spcBef>
                <a:spcPct val="20000"/>
              </a:spcBef>
              <a:buSzPct val="70000"/>
            </a:pPr>
            <a:endParaRPr lang="en-US" altLang="ko-KR" sz="1000" b="1" kern="0" dirty="0">
              <a:latin typeface="+mn-lt"/>
              <a:ea typeface="+mn-ea"/>
            </a:endParaRPr>
          </a:p>
          <a:p>
            <a:pPr marL="179388" indent="-179388" algn="l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 err="1">
                <a:latin typeface="+mn-lt"/>
                <a:ea typeface="+mn-ea"/>
              </a:rPr>
              <a:t>fs.readFile</a:t>
            </a:r>
            <a:r>
              <a:rPr lang="en-US" altLang="ko-KR" sz="1000" b="1" kern="0" dirty="0">
                <a:latin typeface="+mn-lt"/>
                <a:ea typeface="+mn-ea"/>
              </a:rPr>
              <a:t>('./</a:t>
            </a:r>
            <a:r>
              <a:rPr lang="ko-KR" altLang="en-US" sz="1000" b="1" kern="0" dirty="0" err="1">
                <a:latin typeface="+mn-lt"/>
                <a:ea typeface="+mn-ea"/>
              </a:rPr>
              <a:t>컴배콤</a:t>
            </a:r>
            <a:r>
              <a:rPr lang="en-US" altLang="ko-KR" sz="1000" b="1" kern="0" dirty="0">
                <a:latin typeface="+mn-lt"/>
                <a:ea typeface="+mn-ea"/>
              </a:rPr>
              <a:t>.txt' /* 1 */, function (err, data) { </a:t>
            </a:r>
          </a:p>
          <a:p>
            <a:pPr marL="179388" indent="-179388" algn="l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>
                <a:latin typeface="+mn-lt"/>
                <a:ea typeface="+mn-ea"/>
              </a:rPr>
              <a:t>  console.log(data); // 3</a:t>
            </a:r>
          </a:p>
          <a:p>
            <a:pPr marL="179388" indent="-179388" algn="l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>
                <a:latin typeface="+mn-lt"/>
                <a:ea typeface="+mn-ea"/>
              </a:rPr>
              <a:t>});</a:t>
            </a:r>
          </a:p>
          <a:p>
            <a:pPr marL="179388" indent="-179388" algn="l" eaLnBrk="0" hangingPunct="0">
              <a:spcBef>
                <a:spcPct val="20000"/>
              </a:spcBef>
              <a:buSzPct val="70000"/>
            </a:pPr>
            <a:endParaRPr lang="en-US" altLang="ko-KR" sz="1000" b="1" kern="0" dirty="0">
              <a:latin typeface="+mn-lt"/>
              <a:ea typeface="+mn-ea"/>
            </a:endParaRPr>
          </a:p>
          <a:p>
            <a:pPr marL="179388" indent="-179388" algn="l" eaLnBrk="0" hangingPunct="0">
              <a:spcBef>
                <a:spcPct val="20000"/>
              </a:spcBef>
              <a:buSzPct val="70000"/>
            </a:pPr>
            <a:r>
              <a:rPr lang="en-US" altLang="ko-KR" sz="1000" b="1" kern="0" dirty="0">
                <a:latin typeface="+mn-lt"/>
                <a:ea typeface="+mn-ea"/>
              </a:rPr>
              <a:t>console.log('Hello JavaScript'); // 2</a:t>
            </a:r>
          </a:p>
        </p:txBody>
      </p:sp>
    </p:spTree>
    <p:extLst>
      <p:ext uri="{BB962C8B-B14F-4D97-AF65-F5344CB8AC3E}">
        <p14:creationId xmlns:p14="http://schemas.microsoft.com/office/powerpoint/2010/main" val="26433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node.js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685076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node.js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설치</a:t>
            </a:r>
            <a:endParaRPr lang="ko-KR" altLang="en-US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우분투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apt-get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nodejs</a:t>
            </a: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apt-get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RedHat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Enterprise Linux,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CentOS</a:t>
            </a: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6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레드햇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엔터프라이즈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리눅스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(RHEL)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CentOS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설치하는 방법입니다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RHEL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CentOS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 저장소에는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nodejs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없으므로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EPEL(Fedora Extra Packages For Enterprise Linux)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저장소를 사용할 수 있도록 설정합니다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yum install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pm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하면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nodejs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 깔림</a:t>
            </a: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rpm --import https://fedoraproject.org/static/0608B895.txt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rpm -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Uvh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http://download-i2.fedoraproject.org/pub/epel/6/i386/epel-release-6-8.noarch.rpm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yum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nodejs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--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enablerepo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epel</a:t>
            </a: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yum install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--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enablerepo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epel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Tx/>
              <a:buChar char="-"/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윈도우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http://nodejs.org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윈도우 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버젼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download(v4.4.3 LTS)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후 설치 </a:t>
            </a:r>
            <a:endParaRPr lang="en-US" altLang="ko-KR" sz="16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4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node.js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66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간단한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webserver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구현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-1</a:t>
            </a:r>
            <a:endParaRPr lang="ko-KR" altLang="en-US" sz="16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node server.js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실행후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http://localhost:8888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[root@salt-minion-2 ~]# vi server.js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http=require('http');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http.createServer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(function (request, response)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response.writeHead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(200, {'Content-Type' : 'text/plain'});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response.write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('Hello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nodejs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response.end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}).listen(8888);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이것이 가장 간단한 형태의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서버입니다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http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서버를 만들기 위하여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Node.js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가 내장하고 있는 ‘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http’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모듈을 사용하였습니다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기본적으로 모듈을 사용하려면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require()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전역함수를 이용하여 모듈을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로드하여야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Node.js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내장모듈을 사용하는 방법은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http://nodejs.org/api/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에 설명이 되어 있으므로 참고하시기 바랍니다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생성은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모듈의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createServer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함수를 사용합니다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그리고 서버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인스턴스의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listen()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함수는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서버를 시작하게 하며 여기서 사용자의 요청을 받도록 대기합니다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 서버는 클라이언트의 요청에 응답하기 위하여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Callback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함수가 등록되었고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response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객체로 응답을 하게 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user\Desktop\syhan_140327_node2_011-1024x4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14" y="1710210"/>
            <a:ext cx="4317293" cy="267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node.js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간단한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webserver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구현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-2</a:t>
            </a:r>
            <a:endParaRPr lang="ko-KR" altLang="en-US" sz="16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node server.js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실행후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http://localhost:8888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[root@salt-minion-2 ~]# cat server.js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http=require('http');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function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onRequest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(request, response)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response.writeHead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(200, {'Content-Type' : 'text/plain'});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response.write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('Hello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nodejs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response.end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http.createServer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onRequest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).listen(8888);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기능은 이전 방식과 동일합니다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그러나 이번 방식이 기명 함수이므로 코드가 좀 더 명확합니다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그리고 서버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생성시 이 함수를 전달하는 방식으로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리스너를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등록합니다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user\Desktop\syhan_140327_node2_011-1024x4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14" y="1710210"/>
            <a:ext cx="4317293" cy="267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9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node.js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간단한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webserver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모듈방식 </a:t>
            </a:r>
            <a:endParaRPr lang="ko-KR" altLang="en-US" sz="16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server.js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index.js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작성후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node index.js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실행후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http://localhost:8888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2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[root@salt-minion-2 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~]# cat index.js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server = require('./server');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server.start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server.js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에서 서버를 실행하는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start()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함수를 만들어 지금까지 작성한 코드를 함수 내로 옮깁니다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Global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변수인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exports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를 사용하여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start()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함수를 모듈로 등록합니다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server.js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모듈을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로드합니다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require()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전역 함수를 사용하면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kern="0" dirty="0" err="1"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파일로 작성된 모듈을 </a:t>
            </a:r>
            <a:r>
              <a:rPr lang="ko-KR" altLang="en-US" sz="1400" kern="0" dirty="0" err="1">
                <a:latin typeface="맑은 고딕" pitchFamily="50" charset="-127"/>
                <a:ea typeface="맑은 고딕" pitchFamily="50" charset="-127"/>
              </a:rPr>
              <a:t>로드할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 수 있습니다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index.js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server.js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start()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함수를 호출하여 서버를 시작할 수 있습니다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이와 같은 모듈로 파일이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개로 나뉘어졌습니다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기능상 변한 것은 없지만 모듈화를 하면 단위 프로그램의 독립성은 확보할 수 있습니다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user\Desktop\syhan_140327_node2_0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26" y="1314165"/>
            <a:ext cx="158575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212382" y="1818221"/>
            <a:ext cx="52197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root@salt-minion-2 ~]# cat server.js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http=require('http');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function start(){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function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onRequest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(request, response)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response.writeHead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(200, {'Content-Type' : 'text/plain'});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('Hello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nodejs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module');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response.end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http.createServer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onRequest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).listen(8888);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 console.log('server has started.');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exports.start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= start;</a:t>
            </a:r>
          </a:p>
        </p:txBody>
      </p:sp>
    </p:spTree>
    <p:extLst>
      <p:ext uri="{BB962C8B-B14F-4D97-AF65-F5344CB8AC3E}">
        <p14:creationId xmlns:p14="http://schemas.microsoft.com/office/powerpoint/2010/main" val="15459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node.js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974" y="882117"/>
            <a:ext cx="9433048" cy="937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간단한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webserver route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의존성 주입 </a:t>
            </a:r>
            <a:endParaRPr lang="ko-KR" altLang="en-US" sz="1600" b="1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server.js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index.js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작성후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node index.js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실행후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http://localhost:8888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2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root@salt-minion-2 ~]# cat index.js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server = require('./server');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 router = require('./router');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server.start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kern="0" dirty="0" err="1">
                <a:latin typeface="맑은 고딕" pitchFamily="50" charset="-127"/>
                <a:ea typeface="맑은 고딕" pitchFamily="50" charset="-127"/>
              </a:rPr>
              <a:t>router.route</a:t>
            </a:r>
            <a:r>
              <a:rPr lang="en-US" altLang="ko-KR" sz="1200" kern="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+mn-ea"/>
                <a:ea typeface="+mn-ea"/>
              </a:rPr>
              <a:t>[root@salt-minion-2 ~]# cat router.js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+mn-ea"/>
                <a:ea typeface="+mn-ea"/>
              </a:rPr>
              <a:t>function route(pathname)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+mn-ea"/>
                <a:ea typeface="+mn-ea"/>
              </a:rPr>
              <a:t>   console.log('about to route a request for ' + pathname);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>
                <a:latin typeface="+mn-ea"/>
                <a:ea typeface="+mn-ea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200" kern="0" dirty="0" err="1">
                <a:latin typeface="+mn-ea"/>
                <a:ea typeface="+mn-ea"/>
              </a:rPr>
              <a:t>exports.route</a:t>
            </a:r>
            <a:r>
              <a:rPr lang="en-US" altLang="ko-KR" sz="1200" kern="0" dirty="0">
                <a:latin typeface="+mn-ea"/>
                <a:ea typeface="+mn-ea"/>
              </a:rPr>
              <a:t> = route;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만들어진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router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모듈은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server.js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가 직접 로딩할 수도 있으나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server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동작의 유연성을 확보하기 위하여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router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와의 관계를 느슨하게 할 필요가 있습니다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router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모듈을 로딩하고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route()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함수를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에게 넘겨서 실행하는 방법을 사용하기로 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이러한 방법을 의존성 주입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(Dependency Injection)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이 방법의 장점은 관계가 느슨하므로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server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코드의 변경 없이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router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함수를 교체할 수 있다는 점입니다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server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는 단지 전달된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router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를 실행하기만 할 뿐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router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가 무엇인지 관심이 없습니다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따라서 우리는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router.js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모듈을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에서 로드하고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route()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함수를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로 넘깁니다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이와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같은 모듈로 파일이 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개로 나뉘어졌습니다</a:t>
            </a:r>
            <a:r>
              <a:rPr lang="en-US" altLang="ko-KR" sz="1400" kern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kern="0" dirty="0">
                <a:latin typeface="맑은 고딕" pitchFamily="50" charset="-127"/>
                <a:ea typeface="맑은 고딕" pitchFamily="50" charset="-127"/>
              </a:rPr>
              <a:t>기능상 변한 것은 없지만 모듈화를 하면 단위 프로그램의 독립성은 확보할 수 있습니다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00575" y="1710209"/>
            <a:ext cx="5219700" cy="46301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root@salt-minion-2 ~]# cat server.js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http=require('http');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=require('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function start(route){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function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onRequest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(request, response) {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pathname =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url.parse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(request.url).pathname;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console.log('request for' + pathname + 'received');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route(pathname);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response.writeHead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(200, {'Content-Type' : 'text/plain'});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response.write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('Hello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nodejs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route');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response.end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http.createServer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onRequest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).listen(8888);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   console.log('server has started.');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kern="0" dirty="0" err="1">
                <a:latin typeface="맑은 고딕" pitchFamily="50" charset="-127"/>
                <a:ea typeface="맑은 고딕" pitchFamily="50" charset="-127"/>
              </a:rPr>
              <a:t>exports.start</a:t>
            </a:r>
            <a:r>
              <a:rPr lang="en-US" altLang="ko-KR" kern="0" dirty="0">
                <a:latin typeface="맑은 고딕" pitchFamily="50" charset="-127"/>
                <a:ea typeface="맑은 고딕" pitchFamily="50" charset="-127"/>
              </a:rPr>
              <a:t> = start;</a:t>
            </a:r>
          </a:p>
        </p:txBody>
      </p:sp>
      <p:pic>
        <p:nvPicPr>
          <p:cNvPr id="4098" name="Picture 2" descr="C:\Users\user\Desktop\syhan_140327_node2_0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6" y="990129"/>
            <a:ext cx="3541712" cy="203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1474035219</TotalTime>
  <Pages>39</Pages>
  <Words>1938</Words>
  <Application>Microsoft Office PowerPoint</Application>
  <PresentationFormat>사용자 지정</PresentationFormat>
  <Paragraphs>277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1_디자인 사용자 지정</vt:lpstr>
      <vt:lpstr>3_디자인 사용자 지정</vt:lpstr>
      <vt:lpstr>node.js</vt:lpstr>
      <vt:lpstr>PowerPoint 프레젠테이션</vt:lpstr>
      <vt:lpstr>1. node.js</vt:lpstr>
      <vt:lpstr>1. node.js</vt:lpstr>
      <vt:lpstr>1. node.js</vt:lpstr>
      <vt:lpstr>1. node.js</vt:lpstr>
      <vt:lpstr>1. node.js</vt:lpstr>
      <vt:lpstr>1. node.js</vt:lpstr>
      <vt:lpstr>1. node.js</vt:lpstr>
      <vt:lpstr>1. node.js</vt:lpstr>
      <vt:lpstr>1. node.js</vt:lpstr>
      <vt:lpstr>1. node.js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6158</cp:revision>
  <cp:lastPrinted>2014-04-16T08:01:37Z</cp:lastPrinted>
  <dcterms:created xsi:type="dcterms:W3CDTF">1996-10-14T12:11:22Z</dcterms:created>
  <dcterms:modified xsi:type="dcterms:W3CDTF">2016-04-19T12:14:25Z</dcterms:modified>
</cp:coreProperties>
</file>