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24"/>
  </p:notesMasterIdLst>
  <p:handoutMasterIdLst>
    <p:handoutMasterId r:id="rId25"/>
  </p:handoutMasterIdLst>
  <p:sldIdLst>
    <p:sldId id="3426" r:id="rId3"/>
    <p:sldId id="3689" r:id="rId4"/>
    <p:sldId id="3692" r:id="rId5"/>
    <p:sldId id="3691" r:id="rId6"/>
    <p:sldId id="3693" r:id="rId7"/>
    <p:sldId id="3694" r:id="rId8"/>
    <p:sldId id="3695" r:id="rId9"/>
    <p:sldId id="3696" r:id="rId10"/>
    <p:sldId id="3700" r:id="rId11"/>
    <p:sldId id="3697" r:id="rId12"/>
    <p:sldId id="3708" r:id="rId13"/>
    <p:sldId id="3699" r:id="rId14"/>
    <p:sldId id="3701" r:id="rId15"/>
    <p:sldId id="3702" r:id="rId16"/>
    <p:sldId id="3704" r:id="rId17"/>
    <p:sldId id="3705" r:id="rId18"/>
    <p:sldId id="3706" r:id="rId19"/>
    <p:sldId id="3709" r:id="rId20"/>
    <p:sldId id="3707" r:id="rId21"/>
    <p:sldId id="3711" r:id="rId22"/>
    <p:sldId id="3710" r:id="rId23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89"/>
            <p14:sldId id="3692"/>
            <p14:sldId id="3691"/>
            <p14:sldId id="3693"/>
            <p14:sldId id="3694"/>
            <p14:sldId id="3695"/>
            <p14:sldId id="3696"/>
            <p14:sldId id="3700"/>
            <p14:sldId id="3697"/>
            <p14:sldId id="3708"/>
            <p14:sldId id="3699"/>
            <p14:sldId id="3701"/>
            <p14:sldId id="3702"/>
            <p14:sldId id="3704"/>
            <p14:sldId id="3705"/>
            <p14:sldId id="3706"/>
            <p14:sldId id="3709"/>
            <p14:sldId id="3707"/>
            <p14:sldId id="3711"/>
            <p14:sldId id="37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EDB25"/>
    <a:srgbClr val="7D2B54"/>
    <a:srgbClr val="FF99CC"/>
    <a:srgbClr val="E9E8F0"/>
    <a:srgbClr val="6666FF"/>
    <a:srgbClr val="6BFA32"/>
    <a:srgbClr val="B03C76"/>
    <a:srgbClr val="B7B7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 varScale="1">
        <p:scale>
          <a:sx n="77" d="100"/>
          <a:sy n="77" d="100"/>
        </p:scale>
        <p:origin x="-108" y="-66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smtClean="0">
                <a:latin typeface="+mn-ea"/>
                <a:ea typeface="+mn-ea"/>
              </a:rPr>
              <a:t>PCS Cluster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23950" y="882117"/>
            <a:ext cx="10117038" cy="898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resource </a:t>
            </a:r>
            <a:r>
              <a:rPr lang="ko-KR" altLang="en-US" sz="1800" b="1" dirty="0" smtClean="0"/>
              <a:t>설정 </a:t>
            </a:r>
            <a:r>
              <a:rPr lang="en-US" altLang="ko-KR" sz="1800" b="1" dirty="0" smtClean="0"/>
              <a:t>(Virtual IP) </a:t>
            </a:r>
            <a:endParaRPr lang="en-US" altLang="ko-KR" sz="1600" dirty="0" smtClean="0"/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resource create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ocf:heartbeat:IPaddr2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=192.168.17.100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cidr_netmask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=32 op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monotor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interval=5s</a:t>
            </a: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en-US" altLang="ko-KR" sz="1400" dirty="0">
                <a:latin typeface="+mn-ea"/>
                <a:ea typeface="+mn-ea"/>
              </a:rPr>
              <a:t>root@system1 heartbeat]# </a:t>
            </a:r>
            <a:r>
              <a:rPr lang="en-US" altLang="ko-KR" sz="1400" dirty="0" err="1">
                <a:latin typeface="+mn-ea"/>
                <a:ea typeface="+mn-ea"/>
              </a:rPr>
              <a:t>ip</a:t>
            </a:r>
            <a:r>
              <a:rPr lang="en-US" altLang="ko-KR" sz="1400" dirty="0">
                <a:latin typeface="+mn-ea"/>
                <a:ea typeface="+mn-ea"/>
              </a:rPr>
              <a:t> a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1: lo: &lt;LOOPBACK,UP,LOWER_UP&gt; </a:t>
            </a:r>
            <a:r>
              <a:rPr lang="en-US" altLang="ko-KR" sz="1400" dirty="0" err="1">
                <a:latin typeface="+mn-ea"/>
                <a:ea typeface="+mn-ea"/>
              </a:rPr>
              <a:t>mtu</a:t>
            </a:r>
            <a:r>
              <a:rPr lang="en-US" altLang="ko-KR" sz="1400" dirty="0">
                <a:latin typeface="+mn-ea"/>
                <a:ea typeface="+mn-ea"/>
              </a:rPr>
              <a:t> 65536 </a:t>
            </a:r>
            <a:r>
              <a:rPr lang="en-US" altLang="ko-KR" sz="1400" dirty="0" err="1">
                <a:latin typeface="+mn-ea"/>
                <a:ea typeface="+mn-ea"/>
              </a:rPr>
              <a:t>qdisc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noqueue</a:t>
            </a:r>
            <a:r>
              <a:rPr lang="en-US" altLang="ko-KR" sz="1400" dirty="0">
                <a:latin typeface="+mn-ea"/>
                <a:ea typeface="+mn-ea"/>
              </a:rPr>
              <a:t> state UNKNOWN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link/loopback 00:00:00:00:00:00 </a:t>
            </a:r>
            <a:r>
              <a:rPr lang="en-US" altLang="ko-KR" sz="1400" dirty="0" err="1">
                <a:latin typeface="+mn-ea"/>
                <a:ea typeface="+mn-ea"/>
              </a:rPr>
              <a:t>brd</a:t>
            </a:r>
            <a:r>
              <a:rPr lang="en-US" altLang="ko-KR" sz="1400" dirty="0">
                <a:latin typeface="+mn-ea"/>
                <a:ea typeface="+mn-ea"/>
              </a:rPr>
              <a:t> 00:00:00:00:00:00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inet</a:t>
            </a:r>
            <a:r>
              <a:rPr lang="en-US" altLang="ko-KR" sz="1400" dirty="0">
                <a:latin typeface="+mn-ea"/>
                <a:ea typeface="+mn-ea"/>
              </a:rPr>
              <a:t> 127.0.0.1/8 scope host lo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</a:t>
            </a:r>
            <a:r>
              <a:rPr lang="en-US" altLang="ko-KR" sz="1400" dirty="0" err="1">
                <a:latin typeface="+mn-ea"/>
                <a:ea typeface="+mn-ea"/>
              </a:rPr>
              <a:t>valid_lft</a:t>
            </a:r>
            <a:r>
              <a:rPr lang="en-US" altLang="ko-KR" sz="1400" dirty="0">
                <a:latin typeface="+mn-ea"/>
                <a:ea typeface="+mn-ea"/>
              </a:rPr>
              <a:t> forever </a:t>
            </a:r>
            <a:r>
              <a:rPr lang="en-US" altLang="ko-KR" sz="1400" dirty="0" err="1">
                <a:latin typeface="+mn-ea"/>
                <a:ea typeface="+mn-ea"/>
              </a:rPr>
              <a:t>preferred_lft</a:t>
            </a:r>
            <a:r>
              <a:rPr lang="en-US" altLang="ko-KR" sz="1400" dirty="0">
                <a:latin typeface="+mn-ea"/>
                <a:ea typeface="+mn-ea"/>
              </a:rPr>
              <a:t> forever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inet6 ::1/128 scope host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</a:t>
            </a:r>
            <a:r>
              <a:rPr lang="en-US" altLang="ko-KR" sz="1400" dirty="0" err="1">
                <a:latin typeface="+mn-ea"/>
                <a:ea typeface="+mn-ea"/>
              </a:rPr>
              <a:t>valid_lft</a:t>
            </a:r>
            <a:r>
              <a:rPr lang="en-US" altLang="ko-KR" sz="1400" dirty="0">
                <a:latin typeface="+mn-ea"/>
                <a:ea typeface="+mn-ea"/>
              </a:rPr>
              <a:t> forever </a:t>
            </a:r>
            <a:r>
              <a:rPr lang="en-US" altLang="ko-KR" sz="1400" dirty="0" err="1">
                <a:latin typeface="+mn-ea"/>
                <a:ea typeface="+mn-ea"/>
              </a:rPr>
              <a:t>preferred_lft</a:t>
            </a:r>
            <a:r>
              <a:rPr lang="en-US" altLang="ko-KR" sz="1400" dirty="0">
                <a:latin typeface="+mn-ea"/>
                <a:ea typeface="+mn-ea"/>
              </a:rPr>
              <a:t> forever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2: eno16777736: &lt;BROADCAST,MULTICAST,UP,LOWER_UP&gt; </a:t>
            </a:r>
            <a:r>
              <a:rPr lang="en-US" altLang="ko-KR" sz="1400" dirty="0" err="1">
                <a:latin typeface="+mn-ea"/>
                <a:ea typeface="+mn-ea"/>
              </a:rPr>
              <a:t>mtu</a:t>
            </a:r>
            <a:r>
              <a:rPr lang="en-US" altLang="ko-KR" sz="1400" dirty="0">
                <a:latin typeface="+mn-ea"/>
                <a:ea typeface="+mn-ea"/>
              </a:rPr>
              <a:t> 1500 </a:t>
            </a:r>
            <a:r>
              <a:rPr lang="en-US" altLang="ko-KR" sz="1400" dirty="0" err="1">
                <a:latin typeface="+mn-ea"/>
                <a:ea typeface="+mn-ea"/>
              </a:rPr>
              <a:t>qdisc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pfifo_fast</a:t>
            </a:r>
            <a:r>
              <a:rPr lang="en-US" altLang="ko-KR" sz="1400" dirty="0">
                <a:latin typeface="+mn-ea"/>
                <a:ea typeface="+mn-ea"/>
              </a:rPr>
              <a:t> state UP </a:t>
            </a:r>
            <a:r>
              <a:rPr lang="en-US" altLang="ko-KR" sz="1400" dirty="0" err="1">
                <a:latin typeface="+mn-ea"/>
                <a:ea typeface="+mn-ea"/>
              </a:rPr>
              <a:t>qlen</a:t>
            </a:r>
            <a:r>
              <a:rPr lang="en-US" altLang="ko-KR" sz="1400" dirty="0">
                <a:latin typeface="+mn-ea"/>
                <a:ea typeface="+mn-ea"/>
              </a:rPr>
              <a:t> 1000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link/ether 00:0c:29:a7:95:68 </a:t>
            </a:r>
            <a:r>
              <a:rPr lang="en-US" altLang="ko-KR" sz="1400" dirty="0" err="1">
                <a:latin typeface="+mn-ea"/>
                <a:ea typeface="+mn-ea"/>
              </a:rPr>
              <a:t>brd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ff:ff:ff:ff:ff:ff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inet</a:t>
            </a:r>
            <a:r>
              <a:rPr lang="en-US" altLang="ko-KR" sz="1400" dirty="0">
                <a:latin typeface="+mn-ea"/>
                <a:ea typeface="+mn-ea"/>
              </a:rPr>
              <a:t> 192.168.17.170/24 </a:t>
            </a:r>
            <a:r>
              <a:rPr lang="en-US" altLang="ko-KR" sz="1400" dirty="0" err="1">
                <a:latin typeface="+mn-ea"/>
                <a:ea typeface="+mn-ea"/>
              </a:rPr>
              <a:t>brd</a:t>
            </a:r>
            <a:r>
              <a:rPr lang="en-US" altLang="ko-KR" sz="1400" dirty="0">
                <a:latin typeface="+mn-ea"/>
                <a:ea typeface="+mn-ea"/>
              </a:rPr>
              <a:t> 192.168.17.255 scope global eno16777736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</a:t>
            </a:r>
            <a:r>
              <a:rPr lang="en-US" altLang="ko-KR" sz="1400" dirty="0" err="1">
                <a:latin typeface="+mn-ea"/>
                <a:ea typeface="+mn-ea"/>
              </a:rPr>
              <a:t>valid_lft</a:t>
            </a:r>
            <a:r>
              <a:rPr lang="en-US" altLang="ko-KR" sz="1400" dirty="0">
                <a:latin typeface="+mn-ea"/>
                <a:ea typeface="+mn-ea"/>
              </a:rPr>
              <a:t> forever </a:t>
            </a:r>
            <a:r>
              <a:rPr lang="en-US" altLang="ko-KR" sz="1400" dirty="0" err="1">
                <a:latin typeface="+mn-ea"/>
                <a:ea typeface="+mn-ea"/>
              </a:rPr>
              <a:t>preferred_lft</a:t>
            </a:r>
            <a:r>
              <a:rPr lang="en-US" altLang="ko-KR" sz="1400" dirty="0">
                <a:latin typeface="+mn-ea"/>
                <a:ea typeface="+mn-ea"/>
              </a:rPr>
              <a:t> forever</a:t>
            </a: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inet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192.168.17.100/32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brd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192.168.17.255 scope global eno16777736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</a:t>
            </a:r>
            <a:r>
              <a:rPr lang="en-US" altLang="ko-KR" sz="1400" dirty="0" err="1">
                <a:latin typeface="+mn-ea"/>
                <a:ea typeface="+mn-ea"/>
              </a:rPr>
              <a:t>valid_lft</a:t>
            </a:r>
            <a:r>
              <a:rPr lang="en-US" altLang="ko-KR" sz="1400" dirty="0">
                <a:latin typeface="+mn-ea"/>
                <a:ea typeface="+mn-ea"/>
              </a:rPr>
              <a:t> forever </a:t>
            </a:r>
            <a:r>
              <a:rPr lang="en-US" altLang="ko-KR" sz="1400" dirty="0" err="1">
                <a:latin typeface="+mn-ea"/>
                <a:ea typeface="+mn-ea"/>
              </a:rPr>
              <a:t>preferred_lft</a:t>
            </a:r>
            <a:r>
              <a:rPr lang="en-US" altLang="ko-KR" sz="1400" dirty="0">
                <a:latin typeface="+mn-ea"/>
                <a:ea typeface="+mn-ea"/>
              </a:rPr>
              <a:t> forever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inet6 fe80::5054:ff:fe46:c75f/64 scope link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</a:t>
            </a:r>
            <a:r>
              <a:rPr lang="en-US" altLang="ko-KR" sz="1400" dirty="0" err="1">
                <a:latin typeface="+mn-ea"/>
                <a:ea typeface="+mn-ea"/>
              </a:rPr>
              <a:t>valid_lft</a:t>
            </a:r>
            <a:r>
              <a:rPr lang="en-US" altLang="ko-KR" sz="1400" dirty="0">
                <a:latin typeface="+mn-ea"/>
                <a:ea typeface="+mn-ea"/>
              </a:rPr>
              <a:t> forever </a:t>
            </a:r>
            <a:r>
              <a:rPr lang="en-US" altLang="ko-KR" sz="1400" dirty="0" err="1">
                <a:latin typeface="+mn-ea"/>
                <a:ea typeface="+mn-ea"/>
              </a:rPr>
              <a:t>preferred_lft</a:t>
            </a:r>
            <a:r>
              <a:rPr lang="en-US" altLang="ko-KR" sz="1400" dirty="0">
                <a:latin typeface="+mn-ea"/>
                <a:ea typeface="+mn-ea"/>
              </a:rPr>
              <a:t> forever</a:t>
            </a:r>
          </a:p>
          <a:p>
            <a:pPr algn="l"/>
            <a:r>
              <a:rPr lang="en-US" altLang="ko-KR" sz="1400" dirty="0" smtClean="0"/>
              <a:t>&lt;/</a:t>
            </a:r>
            <a:r>
              <a:rPr lang="en-US" altLang="ko-KR" sz="1400" dirty="0"/>
              <a:t>configuration</a:t>
            </a:r>
            <a:r>
              <a:rPr lang="en-US" altLang="ko-KR" sz="1400" dirty="0" smtClean="0"/>
              <a:t>&gt;</a:t>
            </a:r>
          </a:p>
          <a:p>
            <a:pPr algn="l"/>
            <a:endParaRPr lang="en-US" altLang="ko-KR" sz="1400" dirty="0" smtClean="0"/>
          </a:p>
          <a:p>
            <a:pPr algn="l"/>
            <a:r>
              <a:rPr lang="en-US" altLang="ko-KR" sz="1400" dirty="0"/>
              <a:t>[root@system2 </a:t>
            </a:r>
            <a:r>
              <a:rPr lang="en-US" altLang="ko-KR" sz="1400" dirty="0" err="1"/>
              <a:t>conf.d</a:t>
            </a:r>
            <a:r>
              <a:rPr lang="en-US" altLang="ko-KR" sz="1400" dirty="0"/>
              <a:t>]# </a:t>
            </a:r>
            <a:r>
              <a:rPr lang="en-US" altLang="ko-KR" sz="1400" b="1" dirty="0">
                <a:solidFill>
                  <a:srgbClr val="FF0000"/>
                </a:solidFill>
              </a:rPr>
              <a:t>pcs status resources</a:t>
            </a:r>
          </a:p>
          <a:p>
            <a:pPr algn="l"/>
            <a:r>
              <a:rPr lang="en-US" altLang="ko-KR" sz="1400" dirty="0"/>
              <a:t> </a:t>
            </a:r>
            <a:r>
              <a:rPr lang="en-US" altLang="ko-KR" sz="1400" dirty="0" err="1"/>
              <a:t>virtual_ip</a:t>
            </a:r>
            <a:r>
              <a:rPr lang="en-US" altLang="ko-KR" sz="1400" dirty="0"/>
              <a:t>	(</a:t>
            </a:r>
            <a:r>
              <a:rPr lang="en-US" altLang="ko-KR" sz="1400" dirty="0" err="1"/>
              <a:t>ocf</a:t>
            </a:r>
            <a:r>
              <a:rPr lang="en-US" altLang="ko-KR" sz="1400" dirty="0"/>
              <a:t>::heartbeat:IPaddr2):	Started system1.example.com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/>
              <a:t>[root@system2 </a:t>
            </a:r>
            <a:r>
              <a:rPr lang="en-US" altLang="ko-KR" sz="1400" dirty="0" err="1"/>
              <a:t>conf.d</a:t>
            </a:r>
            <a:r>
              <a:rPr lang="en-US" altLang="ko-KR" sz="1400" dirty="0"/>
              <a:t>]# pcs status </a:t>
            </a:r>
          </a:p>
          <a:p>
            <a:pPr algn="l"/>
            <a:r>
              <a:rPr lang="en-US" altLang="ko-KR" sz="1400" dirty="0"/>
              <a:t>Cluster name: </a:t>
            </a:r>
            <a:r>
              <a:rPr lang="en-US" altLang="ko-KR" sz="1400" dirty="0" err="1"/>
              <a:t>pcs_cluster</a:t>
            </a:r>
            <a:endParaRPr lang="en-US" altLang="ko-KR" sz="1400" dirty="0"/>
          </a:p>
          <a:p>
            <a:pPr algn="l"/>
            <a:r>
              <a:rPr lang="en-US" altLang="ko-KR" sz="1400" dirty="0"/>
              <a:t>Last updated: Fri Oct  7 00:55:31 2016		Last change: Fri Oct  7 00:49:53 2016 by root via </a:t>
            </a:r>
            <a:r>
              <a:rPr lang="en-US" altLang="ko-KR" sz="1400" dirty="0" err="1"/>
              <a:t>cibadmin</a:t>
            </a:r>
            <a:r>
              <a:rPr lang="en-US" altLang="ko-KR" sz="1400" dirty="0"/>
              <a:t> on system1.example.com</a:t>
            </a:r>
          </a:p>
          <a:p>
            <a:pPr algn="l"/>
            <a:r>
              <a:rPr lang="en-US" altLang="ko-KR" sz="1400" dirty="0"/>
              <a:t>Stack: </a:t>
            </a:r>
            <a:r>
              <a:rPr lang="en-US" altLang="ko-KR" sz="1400" dirty="0" err="1"/>
              <a:t>corosync</a:t>
            </a:r>
            <a:endParaRPr lang="en-US" altLang="ko-KR" sz="1400" dirty="0"/>
          </a:p>
          <a:p>
            <a:pPr algn="l"/>
            <a:r>
              <a:rPr lang="en-US" altLang="ko-KR" sz="1400" dirty="0"/>
              <a:t>Current DC: system1.example.com (version 1.1.13-10.el7_2.4-44eb2dd) - partition with quorum</a:t>
            </a:r>
          </a:p>
          <a:p>
            <a:pPr algn="l"/>
            <a:r>
              <a:rPr lang="en-US" altLang="ko-KR" sz="1400" dirty="0"/>
              <a:t>2 nodes and </a:t>
            </a:r>
            <a:r>
              <a:rPr lang="en-US" altLang="ko-KR" sz="1400" dirty="0">
                <a:solidFill>
                  <a:srgbClr val="FF0000"/>
                </a:solidFill>
              </a:rPr>
              <a:t>1 resource configured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/>
              <a:t>Online: [ system1.example.com system2.example.com ]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/>
              <a:t>Full list of resources: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/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virtual_ip</a:t>
            </a:r>
            <a:r>
              <a:rPr lang="en-US" altLang="ko-KR" sz="1400" dirty="0">
                <a:solidFill>
                  <a:srgbClr val="FF0000"/>
                </a:solidFill>
              </a:rPr>
              <a:t>	(</a:t>
            </a:r>
            <a:r>
              <a:rPr lang="en-US" altLang="ko-KR" sz="1400" dirty="0" err="1">
                <a:solidFill>
                  <a:srgbClr val="FF0000"/>
                </a:solidFill>
              </a:rPr>
              <a:t>ocf</a:t>
            </a:r>
            <a:r>
              <a:rPr lang="en-US" altLang="ko-KR" sz="1400" dirty="0">
                <a:solidFill>
                  <a:srgbClr val="FF0000"/>
                </a:solidFill>
              </a:rPr>
              <a:t>::heartbeat:IPaddr2):	Started system1.example.com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>
                <a:solidFill>
                  <a:srgbClr val="FF0000"/>
                </a:solidFill>
              </a:rPr>
              <a:t>Failed Actions:</a:t>
            </a:r>
          </a:p>
          <a:p>
            <a:pPr algn="l"/>
            <a:r>
              <a:rPr lang="en-US" altLang="ko-KR" sz="1400" dirty="0">
                <a:solidFill>
                  <a:srgbClr val="FF0000"/>
                </a:solidFill>
              </a:rPr>
              <a:t>* virtual_ip_monotor_5000 on system1.example.com 'unimplemented feature' (3): call=7, status=complete, </a:t>
            </a:r>
            <a:r>
              <a:rPr lang="en-US" altLang="ko-KR" sz="1400" dirty="0" err="1">
                <a:solidFill>
                  <a:srgbClr val="FF0000"/>
                </a:solidFill>
              </a:rPr>
              <a:t>exitreason</a:t>
            </a:r>
            <a:r>
              <a:rPr lang="en-US" altLang="ko-KR" sz="1400" dirty="0">
                <a:solidFill>
                  <a:srgbClr val="FF0000"/>
                </a:solidFill>
              </a:rPr>
              <a:t>='none',</a:t>
            </a:r>
          </a:p>
          <a:p>
            <a:pPr algn="l"/>
            <a:r>
              <a:rPr lang="en-US" altLang="ko-KR" sz="1400" dirty="0">
                <a:solidFill>
                  <a:srgbClr val="FF0000"/>
                </a:solidFill>
              </a:rPr>
              <a:t>    last-</a:t>
            </a:r>
            <a:r>
              <a:rPr lang="en-US" altLang="ko-KR" sz="1400" dirty="0" err="1">
                <a:solidFill>
                  <a:srgbClr val="FF0000"/>
                </a:solidFill>
              </a:rPr>
              <a:t>rc</a:t>
            </a:r>
            <a:r>
              <a:rPr lang="en-US" altLang="ko-KR" sz="1400" dirty="0">
                <a:solidFill>
                  <a:srgbClr val="FF0000"/>
                </a:solidFill>
              </a:rPr>
              <a:t>-change='Fri Oct  7 00:49:53 2016', queued=0ms, exec=41ms</a:t>
            </a:r>
          </a:p>
          <a:p>
            <a:pPr algn="l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90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23950" y="882117"/>
            <a:ext cx="10117038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resource </a:t>
            </a:r>
            <a:r>
              <a:rPr lang="ko-KR" altLang="en-US" sz="1800" b="1" dirty="0" smtClean="0"/>
              <a:t>설정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아파치 상태</a:t>
            </a:r>
            <a:r>
              <a:rPr lang="en-US" altLang="ko-KR" sz="1800" b="1" dirty="0" smtClean="0"/>
              <a:t>) </a:t>
            </a:r>
            <a:endParaRPr lang="en-US" altLang="ko-KR" sz="1600" dirty="0" smtClean="0"/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# pcs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resource create webserver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ocf:heartbeat:apache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configfile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=/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etc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httpd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conf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httpd.conf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statusurl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="http://192.168.17.100/server-status" op monitor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interval=20</a:t>
            </a:r>
          </a:p>
          <a:p>
            <a:pPr algn="l"/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</a:t>
            </a:r>
            <a:r>
              <a:rPr lang="en-US" altLang="ko-KR" sz="1400" dirty="0" err="1">
                <a:latin typeface="+mn-ea"/>
                <a:ea typeface="+mn-ea"/>
              </a:rPr>
              <a:t>conf</a:t>
            </a:r>
            <a:r>
              <a:rPr lang="en-US" altLang="ko-KR" sz="1400" dirty="0">
                <a:latin typeface="+mn-ea"/>
                <a:ea typeface="+mn-ea"/>
              </a:rPr>
              <a:t>]# pcs status resources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	(</a:t>
            </a:r>
            <a:r>
              <a:rPr lang="en-US" altLang="ko-KR" sz="1400" dirty="0" err="1">
                <a:latin typeface="+mn-ea"/>
                <a:ea typeface="+mn-ea"/>
              </a:rPr>
              <a:t>ocf</a:t>
            </a:r>
            <a:r>
              <a:rPr lang="en-US" altLang="ko-KR" sz="1400" dirty="0">
                <a:latin typeface="+mn-ea"/>
                <a:ea typeface="+mn-ea"/>
              </a:rPr>
              <a:t>::heartbeat:IPaddr2):	Started system1.example.com</a:t>
            </a: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webserver	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ocf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::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heartbeat:apache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):	Stopped</a:t>
            </a:r>
          </a:p>
          <a:p>
            <a:pPr algn="l"/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</a:t>
            </a:r>
            <a:r>
              <a:rPr lang="en-US" altLang="ko-KR" sz="1400" dirty="0" err="1">
                <a:latin typeface="+mn-ea"/>
                <a:ea typeface="+mn-ea"/>
              </a:rPr>
              <a:t>conf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status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Cluster name: </a:t>
            </a:r>
            <a:r>
              <a:rPr lang="en-US" altLang="ko-KR" sz="1400" dirty="0" err="1">
                <a:latin typeface="+mn-ea"/>
                <a:ea typeface="+mn-ea"/>
              </a:rPr>
              <a:t>pcs_cluster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Last updated: Fri Oct  7 03:19:46 2016		Last change: Fri Oct  7 03:19:37 2016 by root via </a:t>
            </a:r>
            <a:r>
              <a:rPr lang="en-US" altLang="ko-KR" sz="1400" dirty="0" err="1">
                <a:latin typeface="+mn-ea"/>
                <a:ea typeface="+mn-ea"/>
              </a:rPr>
              <a:t>cibadmin</a:t>
            </a:r>
            <a:r>
              <a:rPr lang="en-US" altLang="ko-KR" sz="1400" dirty="0">
                <a:latin typeface="+mn-ea"/>
                <a:ea typeface="+mn-ea"/>
              </a:rPr>
              <a:t> on system1.example.com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Stack: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Current DC: system2.example.com (version 1.1.13-10.el7_2.4-44eb2dd) - partition with quorum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 nodes and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 resources </a:t>
            </a:r>
            <a:r>
              <a:rPr lang="en-US" altLang="ko-KR" sz="1400" dirty="0">
                <a:latin typeface="+mn-ea"/>
                <a:ea typeface="+mn-ea"/>
              </a:rPr>
              <a:t>configured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Online: [ system1.example.com system2.example.com ]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Full list of resources: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	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ocf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::heartbeat:IPaddr2):	Started system1.example.com</a:t>
            </a: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webserver	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ocf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::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heartbeat:apache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):	Stopped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Failed Actions: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system1.example.com 'unimplemented feature' (3): call=19,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02:52:31 2016', queued=0ms, exec=41ms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system2.example.com 'unimplemented feature' (3): call=31,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02:47:59 2016', queued=0ms, exec=42ms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51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704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failover </a:t>
            </a:r>
            <a:r>
              <a:rPr lang="ko-KR" altLang="en-US" sz="1800" b="1" dirty="0" smtClean="0"/>
              <a:t>시험 </a:t>
            </a:r>
            <a:r>
              <a:rPr lang="en-US" altLang="ko-KR" sz="1800" b="1" dirty="0" smtClean="0"/>
              <a:t> 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cluster stop system1.example.com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system1.example.com: Stopping Cluster (pacemaker)...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system1.example.com: Stopping Cluster (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r>
              <a:rPr lang="en-US" altLang="ko-KR" sz="1400" dirty="0">
                <a:latin typeface="+mn-ea"/>
                <a:ea typeface="+mn-ea"/>
              </a:rPr>
              <a:t>)...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en-US" altLang="ko-KR" sz="1400" dirty="0">
                <a:latin typeface="+mn-ea"/>
                <a:ea typeface="+mn-ea"/>
              </a:rPr>
              <a:t>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status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Error: cluster is not currently running on this </a:t>
            </a:r>
            <a:r>
              <a:rPr lang="en-US" altLang="ko-KR" sz="1400" dirty="0" smtClean="0">
                <a:latin typeface="+mn-ea"/>
                <a:ea typeface="+mn-ea"/>
              </a:rPr>
              <a:t>node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[root@system2 </a:t>
            </a:r>
            <a:r>
              <a:rPr lang="en-US" altLang="ko-KR" sz="1400" dirty="0" err="1">
                <a:latin typeface="+mn-ea"/>
                <a:ea typeface="+mn-ea"/>
              </a:rPr>
              <a:t>conf.d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status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Cluster name: </a:t>
            </a:r>
            <a:r>
              <a:rPr lang="en-US" altLang="ko-KR" sz="1400" dirty="0" err="1">
                <a:latin typeface="+mn-ea"/>
                <a:ea typeface="+mn-ea"/>
              </a:rPr>
              <a:t>pcs_cluster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Last updated: Fri Oct  7 01:14:31 2016		Last change: Fri Oct  7 00:49:53 2016 by root via </a:t>
            </a:r>
            <a:r>
              <a:rPr lang="en-US" altLang="ko-KR" sz="1400" dirty="0" err="1">
                <a:latin typeface="+mn-ea"/>
                <a:ea typeface="+mn-ea"/>
              </a:rPr>
              <a:t>cibadmin</a:t>
            </a:r>
            <a:r>
              <a:rPr lang="en-US" altLang="ko-KR" sz="1400" dirty="0">
                <a:latin typeface="+mn-ea"/>
                <a:ea typeface="+mn-ea"/>
              </a:rPr>
              <a:t> on system1.example.com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Stack: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Current DC: system2.example.com (version 1.1.13-10.el7_2.4-44eb2dd) - partition with quorum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 nodes and 1 resource configured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Online: [ system2.example.com ]</a:t>
            </a: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OFFLINE: [ system1.example.com ]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Full list of resources: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	(</a:t>
            </a:r>
            <a:r>
              <a:rPr lang="en-US" altLang="ko-KR" sz="1400" dirty="0" err="1">
                <a:latin typeface="+mn-ea"/>
                <a:ea typeface="+mn-ea"/>
              </a:rPr>
              <a:t>ocf</a:t>
            </a:r>
            <a:r>
              <a:rPr lang="en-US" altLang="ko-KR" sz="1400" dirty="0">
                <a:latin typeface="+mn-ea"/>
                <a:ea typeface="+mn-ea"/>
              </a:rPr>
              <a:t>::heartbeat:IPaddr2):	Started system2.example.com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Failed Actions: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system2.example.com 'unimplemented feature' (3): call=7,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01:11:02 2016', queued=0ms, exec=48ms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Location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Ordering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Colocation Constraints:</a:t>
            </a:r>
          </a:p>
        </p:txBody>
      </p:sp>
    </p:spTree>
    <p:extLst>
      <p:ext uri="{BB962C8B-B14F-4D97-AF65-F5344CB8AC3E}">
        <p14:creationId xmlns:p14="http://schemas.microsoft.com/office/powerpoint/2010/main" val="14788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</a:t>
            </a:r>
            <a:r>
              <a:rPr lang="en-US" altLang="ko-KR" sz="1800" b="1" dirty="0" err="1" smtClean="0"/>
              <a:t>resouce</a:t>
            </a:r>
            <a:r>
              <a:rPr lang="en-US" altLang="ko-KR" sz="1800" b="1" dirty="0" smtClean="0"/>
              <a:t>  move </a:t>
            </a:r>
            <a:r>
              <a:rPr lang="ko-KR" altLang="en-US" sz="1800" b="1" dirty="0" smtClean="0"/>
              <a:t>시험 </a:t>
            </a:r>
            <a:r>
              <a:rPr lang="en-US" altLang="ko-KR" sz="1800" b="1" dirty="0" smtClean="0"/>
              <a:t> 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[root@system2 </a:t>
            </a:r>
            <a:r>
              <a:rPr lang="en-US" altLang="ko-KR" sz="1400" dirty="0" err="1">
                <a:latin typeface="+mn-ea"/>
                <a:ea typeface="+mn-ea"/>
              </a:rPr>
              <a:t>conf.d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resource move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system1.example.com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[root@system2 </a:t>
            </a:r>
            <a:r>
              <a:rPr lang="en-US" altLang="ko-KR" sz="1400" dirty="0" err="1">
                <a:latin typeface="+mn-ea"/>
                <a:ea typeface="+mn-ea"/>
              </a:rPr>
              <a:t>conf.d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status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Cluster name: </a:t>
            </a:r>
            <a:r>
              <a:rPr lang="en-US" altLang="ko-KR" sz="1400" dirty="0" err="1">
                <a:latin typeface="+mn-ea"/>
                <a:ea typeface="+mn-ea"/>
              </a:rPr>
              <a:t>pcs_cluster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Last updated: Fri Oct  7 01:37:44 2016		Last change: Fri Oct  7 01:37:40 2016 by root via </a:t>
            </a:r>
            <a:r>
              <a:rPr lang="en-US" altLang="ko-KR" sz="1400" dirty="0" err="1">
                <a:latin typeface="+mn-ea"/>
                <a:ea typeface="+mn-ea"/>
              </a:rPr>
              <a:t>crm_resource</a:t>
            </a:r>
            <a:r>
              <a:rPr lang="en-US" altLang="ko-KR" sz="1400" dirty="0">
                <a:latin typeface="+mn-ea"/>
                <a:ea typeface="+mn-ea"/>
              </a:rPr>
              <a:t> on system2.example.com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Stack: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Current DC: system2.example.com (version 1.1.13-10.el7_2.4-44eb2dd) - partition with quorum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 nodes and 1 resource configured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Online: [ system1.example.com system2.example.com ]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Full list of resources: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	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ocf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::heartbeat:IPaddr2):	Started system1.example.com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Failed Actions: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system1.example.com 'unimplemented feature' (3): call=7,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01:37:40 2016', queued=0ms, exec=47ms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system2.example.com 'unimplemented feature' (3): call=7,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01:11:02 2016', queued=0ms, exec=48ms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Location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Resource: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Enabled on: system1.example.com 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score:INFINITY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 (role: Started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Ordering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Colocation Constraints:</a:t>
            </a:r>
          </a:p>
        </p:txBody>
      </p:sp>
    </p:spTree>
    <p:extLst>
      <p:ext uri="{BB962C8B-B14F-4D97-AF65-F5344CB8AC3E}">
        <p14:creationId xmlns:p14="http://schemas.microsoft.com/office/powerpoint/2010/main" val="29938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812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</a:t>
            </a:r>
            <a:r>
              <a:rPr lang="en-US" altLang="ko-KR" sz="1800" b="1" dirty="0" err="1" smtClean="0"/>
              <a:t>resouce</a:t>
            </a:r>
            <a:r>
              <a:rPr lang="en-US" altLang="ko-KR" sz="1800" b="1" dirty="0" smtClean="0"/>
              <a:t>  ban </a:t>
            </a:r>
            <a:r>
              <a:rPr lang="ko-KR" altLang="en-US" sz="1800" b="1" dirty="0" smtClean="0"/>
              <a:t>시험 </a:t>
            </a:r>
            <a:r>
              <a:rPr lang="en-US" altLang="ko-KR" sz="1800" b="1" dirty="0" smtClean="0"/>
              <a:t> 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resource ban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system1.example.com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Warning: Creating location constraint cli-ban-virtual_ip-on-system1.example.com with a score of -INFINITY for resource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 on node system1.example.com.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This will prevent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 from running on system1.example.com until the constraint is removed. This will be the case even if system1.example.com is the last node in the cluster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status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Cluster name: </a:t>
            </a:r>
            <a:r>
              <a:rPr lang="en-US" altLang="ko-KR" sz="1400" dirty="0" err="1">
                <a:latin typeface="+mn-ea"/>
                <a:ea typeface="+mn-ea"/>
              </a:rPr>
              <a:t>pcs_cluster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Last updated: Fri Oct  7 01:58:51 2016		Last change: Fri Oct  7 01:54:00 2016 by root via </a:t>
            </a:r>
            <a:r>
              <a:rPr lang="en-US" altLang="ko-KR" sz="1400" dirty="0" err="1">
                <a:latin typeface="+mn-ea"/>
                <a:ea typeface="+mn-ea"/>
              </a:rPr>
              <a:t>crm_resource</a:t>
            </a:r>
            <a:r>
              <a:rPr lang="en-US" altLang="ko-KR" sz="1400" dirty="0">
                <a:latin typeface="+mn-ea"/>
                <a:ea typeface="+mn-ea"/>
              </a:rPr>
              <a:t> on system1.example.com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Stack: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Current DC: system2.example.com (version 1.1.13-10.el7_2.4-44eb2dd) - partition with quorum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 nodes and 1 resource configured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Online: [ system1.example.com system2.example.com ]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Full list of resources: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	(</a:t>
            </a:r>
            <a:r>
              <a:rPr lang="en-US" altLang="ko-KR" sz="1400" dirty="0" err="1">
                <a:latin typeface="+mn-ea"/>
                <a:ea typeface="+mn-ea"/>
              </a:rPr>
              <a:t>ocf</a:t>
            </a:r>
            <a:r>
              <a:rPr lang="en-US" altLang="ko-KR" sz="1400" dirty="0">
                <a:latin typeface="+mn-ea"/>
                <a:ea typeface="+mn-ea"/>
              </a:rPr>
              <a:t>::heartbeat:IPaddr2):	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Started system2.example.com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Failed Actions: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system1.example.com 'unimplemented feature' (3): call=7,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01:37:40 2016', queued=0ms, exec=47ms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system2.example.com 'unimplemented feature' (3): call=13,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01:54:01 2016', queued=0ms, </a:t>
            </a:r>
            <a:r>
              <a:rPr lang="en-US" altLang="ko-KR" sz="1400" dirty="0" smtClean="0">
                <a:latin typeface="+mn-ea"/>
                <a:ea typeface="+mn-ea"/>
              </a:rPr>
              <a:t>exec=50ms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Location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Resource: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Disabled on: system1.example.com (score:-INFINITY) (role: Started)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Ordering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Colocation Constraints: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36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</a:t>
            </a:r>
            <a:r>
              <a:rPr lang="en-US" altLang="ko-KR" sz="1800" b="1" dirty="0" err="1" smtClean="0"/>
              <a:t>resouce</a:t>
            </a:r>
            <a:r>
              <a:rPr lang="en-US" altLang="ko-KR" sz="1800" b="1" dirty="0" smtClean="0"/>
              <a:t>  </a:t>
            </a:r>
            <a:r>
              <a:rPr lang="ko-KR" altLang="en-US" sz="1800" b="1" dirty="0" smtClean="0"/>
              <a:t>기타  </a:t>
            </a:r>
            <a:r>
              <a:rPr lang="en-US" altLang="ko-KR" sz="1800" b="1" dirty="0" smtClean="0"/>
              <a:t> 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resource clear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Location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Ordering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Colocation Constraints: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resource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failcount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show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Failcounts</a:t>
            </a:r>
            <a:r>
              <a:rPr lang="en-US" altLang="ko-KR" sz="1400" dirty="0">
                <a:latin typeface="+mn-ea"/>
                <a:ea typeface="+mn-ea"/>
              </a:rPr>
              <a:t> for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system1.example.com: 1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system2.example.com: 4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0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72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constraint prefers </a:t>
            </a:r>
            <a:r>
              <a:rPr lang="ko-KR" altLang="en-US" sz="1800" b="1" dirty="0" smtClean="0"/>
              <a:t>시험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 location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prefers system2.example.com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status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Cluster name: </a:t>
            </a:r>
            <a:r>
              <a:rPr lang="en-US" altLang="ko-KR" sz="1400" dirty="0" err="1">
                <a:latin typeface="+mn-ea"/>
                <a:ea typeface="+mn-ea"/>
              </a:rPr>
              <a:t>pcs_cluster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Last updated: Fri Oct  7 02:48:50 2016		Last change: Fri Oct  7 02:47:59 2016 by root via </a:t>
            </a:r>
            <a:r>
              <a:rPr lang="en-US" altLang="ko-KR" sz="1400" dirty="0" err="1">
                <a:latin typeface="+mn-ea"/>
                <a:ea typeface="+mn-ea"/>
              </a:rPr>
              <a:t>cibadmin</a:t>
            </a:r>
            <a:r>
              <a:rPr lang="en-US" altLang="ko-KR" sz="1400" dirty="0">
                <a:latin typeface="+mn-ea"/>
                <a:ea typeface="+mn-ea"/>
              </a:rPr>
              <a:t> on system1.example.com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Stack: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Current DC: system2.example.com (version 1.1.13-10.el7_2.4-44eb2dd) - partition with quorum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 nodes and 1 resource configured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Online: [ system1.example.com system2.example.com ]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Full list of resources: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	(</a:t>
            </a:r>
            <a:r>
              <a:rPr lang="en-US" altLang="ko-KR" sz="1400" dirty="0" err="1">
                <a:latin typeface="+mn-ea"/>
                <a:ea typeface="+mn-ea"/>
              </a:rPr>
              <a:t>ocf</a:t>
            </a:r>
            <a:r>
              <a:rPr lang="en-US" altLang="ko-KR" sz="1400" dirty="0">
                <a:latin typeface="+mn-ea"/>
                <a:ea typeface="+mn-ea"/>
              </a:rPr>
              <a:t>::heartbeat:IPaddr2):	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Started system2.example.com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Failed Actions: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system1.example.com 'unimplemented feature' (3): call=13,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02:45:43 2016', queued=0ms, exec=46ms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system2.example.com 'unimplemented feature' (3): call=31,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02:47:59 2016', queued=0ms, exec=42ms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Location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Resource: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Enabled on: system2.example.com 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score:INFINITY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Ordering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Colocation Constraints: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12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constraint avoids </a:t>
            </a:r>
            <a:r>
              <a:rPr lang="ko-KR" altLang="en-US" sz="1800" b="1" dirty="0" smtClean="0"/>
              <a:t>시험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[root@system2 </a:t>
            </a:r>
            <a:r>
              <a:rPr lang="en-US" altLang="ko-KR" sz="1400" dirty="0" err="1">
                <a:latin typeface="+mn-ea"/>
                <a:ea typeface="+mn-ea"/>
              </a:rPr>
              <a:t>conf.d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 location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avoids system2.example.com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[root@system2 </a:t>
            </a:r>
            <a:r>
              <a:rPr lang="en-US" altLang="ko-KR" sz="1400" dirty="0" err="1">
                <a:latin typeface="+mn-ea"/>
                <a:ea typeface="+mn-ea"/>
              </a:rPr>
              <a:t>conf.d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status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Cluster name: </a:t>
            </a:r>
            <a:r>
              <a:rPr lang="en-US" altLang="ko-KR" sz="1400" dirty="0" err="1">
                <a:latin typeface="+mn-ea"/>
                <a:ea typeface="+mn-ea"/>
              </a:rPr>
              <a:t>pcs_cluster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Last updated: Fri Oct  7 02:52:37 2016		Last change: Fri Oct  7 02:52:30 2016 by root via </a:t>
            </a:r>
            <a:r>
              <a:rPr lang="en-US" altLang="ko-KR" sz="1400" dirty="0" err="1">
                <a:latin typeface="+mn-ea"/>
                <a:ea typeface="+mn-ea"/>
              </a:rPr>
              <a:t>cibadmin</a:t>
            </a:r>
            <a:r>
              <a:rPr lang="en-US" altLang="ko-KR" sz="1400" dirty="0">
                <a:latin typeface="+mn-ea"/>
                <a:ea typeface="+mn-ea"/>
              </a:rPr>
              <a:t> on system2.example.com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Stack: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Current DC: system2.example.com (version 1.1.13-10.el7_2.4-44eb2dd) - partition with quorum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 nodes and 1 resource configured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Online: [ system1.example.com system2.example.com ]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Full list of resources: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	(</a:t>
            </a:r>
            <a:r>
              <a:rPr lang="en-US" altLang="ko-KR" sz="1400" dirty="0" err="1">
                <a:latin typeface="+mn-ea"/>
                <a:ea typeface="+mn-ea"/>
              </a:rPr>
              <a:t>ocf</a:t>
            </a:r>
            <a:r>
              <a:rPr lang="en-US" altLang="ko-KR" sz="1400" dirty="0">
                <a:latin typeface="+mn-ea"/>
                <a:ea typeface="+mn-ea"/>
              </a:rPr>
              <a:t>::heartbeat:IPaddr2):	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Started system1.example.com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Failed Actions: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system1.example.com 'unimplemented feature' (3): call=19,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02:52:31 2016', queued=0ms, exec=41ms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system2.example.com 'unimplemented feature' (3): call=31,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02:47:59 2016', queued=0ms, exec=42ms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[root@system2 </a:t>
            </a:r>
            <a:r>
              <a:rPr lang="en-US" altLang="ko-KR" sz="1400" dirty="0" err="1">
                <a:latin typeface="+mn-ea"/>
                <a:ea typeface="+mn-ea"/>
              </a:rPr>
              <a:t>conf.d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Location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Resource: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Disabled on: system2.example.com (score:-INFINITY)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Ordering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Colocation Constraints:</a:t>
            </a:r>
          </a:p>
        </p:txBody>
      </p:sp>
    </p:spTree>
    <p:extLst>
      <p:ext uri="{BB962C8B-B14F-4D97-AF65-F5344CB8AC3E}">
        <p14:creationId xmlns:p14="http://schemas.microsoft.com/office/powerpoint/2010/main" val="879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colocation </a:t>
            </a:r>
            <a:r>
              <a:rPr lang="ko-KR" altLang="en-US" sz="1800" b="1" dirty="0" smtClean="0"/>
              <a:t>시험   </a:t>
            </a:r>
            <a:r>
              <a:rPr lang="en-US" altLang="ko-KR" sz="1800" b="1" dirty="0" smtClean="0"/>
              <a:t> 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</a:t>
            </a:r>
            <a:r>
              <a:rPr lang="en-US" altLang="ko-KR" sz="1400" dirty="0" err="1">
                <a:latin typeface="+mn-ea"/>
                <a:ea typeface="+mn-ea"/>
              </a:rPr>
              <a:t>conf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 colocation add webserver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INFINITY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</a:t>
            </a:r>
            <a:r>
              <a:rPr lang="en-US" altLang="ko-KR" sz="1400" dirty="0" err="1">
                <a:latin typeface="+mn-ea"/>
                <a:ea typeface="+mn-ea"/>
              </a:rPr>
              <a:t>conf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Location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Ordering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Colocation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webserver with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score:INFINITY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lvl="0" indent="-342900" algn="l">
              <a:buFontTx/>
              <a:buAutoNum type="arabicPeriod"/>
            </a:pPr>
            <a:r>
              <a:rPr lang="en-US" altLang="ko-KR" sz="1800" b="1" dirty="0">
                <a:solidFill>
                  <a:srgbClr val="000000"/>
                </a:solidFill>
              </a:rPr>
              <a:t>pcs </a:t>
            </a:r>
            <a:r>
              <a:rPr lang="en-US" altLang="ko-KR" sz="1800" b="1" dirty="0" smtClean="0">
                <a:solidFill>
                  <a:srgbClr val="000000"/>
                </a:solidFill>
              </a:rPr>
              <a:t>order 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시험   </a:t>
            </a:r>
            <a:r>
              <a:rPr lang="en-US" altLang="ko-KR" sz="1800" b="1" dirty="0" smtClean="0">
                <a:solidFill>
                  <a:srgbClr val="000000"/>
                </a:solidFill>
              </a:rPr>
              <a:t>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l"/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en-US" altLang="ko-KR" sz="1400" dirty="0">
                <a:latin typeface="+mn-ea"/>
                <a:ea typeface="+mn-ea"/>
              </a:rPr>
              <a:t>root@system1 </a:t>
            </a:r>
            <a:r>
              <a:rPr lang="en-US" altLang="ko-KR" sz="1400" dirty="0" err="1">
                <a:latin typeface="+mn-ea"/>
                <a:ea typeface="+mn-ea"/>
              </a:rPr>
              <a:t>conf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 order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then webserver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Adding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 webserver (kind: Mandatory) (Options: first-action=start then-action=start)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</a:t>
            </a:r>
            <a:r>
              <a:rPr lang="en-US" altLang="ko-KR" sz="1400" dirty="0" err="1">
                <a:latin typeface="+mn-ea"/>
                <a:ea typeface="+mn-ea"/>
              </a:rPr>
              <a:t>conf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Location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Ordering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start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virtual_ip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then start webserver 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kind:Mandatory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Colocation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webserver with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 (</a:t>
            </a:r>
            <a:r>
              <a:rPr lang="en-US" altLang="ko-KR" sz="1400" dirty="0" err="1">
                <a:latin typeface="+mn-ea"/>
                <a:ea typeface="+mn-ea"/>
              </a:rPr>
              <a:t>score:INFINITY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87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constraint </a:t>
            </a:r>
            <a:r>
              <a:rPr lang="ko-KR" altLang="en-US" sz="1800" b="1" dirty="0" smtClean="0"/>
              <a:t>기타  </a:t>
            </a:r>
            <a:r>
              <a:rPr lang="en-US" altLang="ko-KR" sz="1800" b="1" dirty="0" smtClean="0"/>
              <a:t> 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[root@system2 </a:t>
            </a:r>
            <a:r>
              <a:rPr lang="en-US" altLang="ko-KR" sz="1400" dirty="0" err="1">
                <a:latin typeface="+mn-ea"/>
                <a:ea typeface="+mn-ea"/>
              </a:rPr>
              <a:t>conf.d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 show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–full 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제약사항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id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확인방법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Location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Resource: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Disabled on: system2.example.com (score:-INFINITY) (id:location-virtual_ip-system2.example.com--INFINITY)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Ordering Constraints: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Colocation Constraints: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[root@system2 </a:t>
            </a:r>
            <a:r>
              <a:rPr lang="en-US" altLang="ko-KR" sz="1400" dirty="0" err="1">
                <a:latin typeface="+mn-ea"/>
                <a:ea typeface="+mn-ea"/>
              </a:rPr>
              <a:t>conf.d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constraint location remove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location-virtual_ip-system2.example.com—INFINITY</a:t>
            </a:r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제약사항 삭제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5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cluster </a:t>
            </a:r>
            <a:r>
              <a:rPr lang="ko-KR" altLang="en-US" sz="2000" dirty="0" smtClean="0">
                <a:latin typeface="+mn-ea"/>
                <a:ea typeface="+mn-ea"/>
              </a:rPr>
              <a:t>란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>
                <a:latin typeface="+mn-ea"/>
                <a:ea typeface="+mn-ea"/>
              </a:rPr>
              <a:t>pcs </a:t>
            </a:r>
            <a:r>
              <a:rPr lang="ko-KR" altLang="en-US" sz="1800" b="1" dirty="0" smtClean="0">
                <a:latin typeface="+mn-ea"/>
                <a:ea typeface="+mn-ea"/>
              </a:rPr>
              <a:t>란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pacemaker</a:t>
            </a:r>
            <a:r>
              <a:rPr lang="ko-KR" altLang="en-US" sz="1600" dirty="0" smtClean="0">
                <a:latin typeface="+mn-ea"/>
                <a:ea typeface="+mn-ea"/>
              </a:rPr>
              <a:t>의 모든 측면과 </a:t>
            </a:r>
            <a:r>
              <a:rPr lang="en-US" altLang="ko-KR" sz="1600" dirty="0" err="1" smtClean="0">
                <a:latin typeface="+mn-ea"/>
                <a:ea typeface="+mn-ea"/>
              </a:rPr>
              <a:t>corosync</a:t>
            </a:r>
            <a:r>
              <a:rPr lang="en-US" altLang="ko-KR" sz="1600" dirty="0" smtClean="0">
                <a:latin typeface="+mn-ea"/>
                <a:ea typeface="+mn-ea"/>
              </a:rPr>
              <a:t> heartbeat </a:t>
            </a:r>
            <a:r>
              <a:rPr lang="ko-KR" altLang="en-US" sz="1600" dirty="0" err="1" smtClean="0">
                <a:latin typeface="+mn-ea"/>
                <a:ea typeface="+mn-ea"/>
              </a:rPr>
              <a:t>데몬을</a:t>
            </a:r>
            <a:r>
              <a:rPr lang="ko-KR" altLang="en-US" sz="1600" dirty="0" smtClean="0">
                <a:latin typeface="+mn-ea"/>
                <a:ea typeface="+mn-ea"/>
              </a:rPr>
              <a:t> 제어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pacemaker/</a:t>
            </a:r>
            <a:r>
              <a:rPr lang="en-US" altLang="ko-KR" sz="1600" dirty="0" err="1" smtClean="0">
                <a:latin typeface="+mn-ea"/>
                <a:ea typeface="+mn-ea"/>
              </a:rPr>
              <a:t>corosync</a:t>
            </a:r>
            <a:r>
              <a:rPr lang="en-US" altLang="ko-KR" sz="1600" dirty="0" smtClean="0">
                <a:latin typeface="+mn-ea"/>
                <a:ea typeface="+mn-ea"/>
              </a:rPr>
              <a:t> cluster </a:t>
            </a:r>
            <a:r>
              <a:rPr lang="ko-KR" altLang="en-US" sz="1600" dirty="0" smtClean="0">
                <a:latin typeface="+mn-ea"/>
                <a:ea typeface="+mn-ea"/>
              </a:rPr>
              <a:t>구성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cluster </a:t>
            </a:r>
            <a:r>
              <a:rPr lang="ko-KR" altLang="en-US" sz="1600" dirty="0" smtClean="0">
                <a:latin typeface="+mn-ea"/>
                <a:ea typeface="+mn-ea"/>
              </a:rPr>
              <a:t>시작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  <a:r>
              <a:rPr lang="ko-KR" altLang="en-US" sz="1600" dirty="0" smtClean="0">
                <a:latin typeface="+mn-ea"/>
                <a:ea typeface="+mn-ea"/>
              </a:rPr>
              <a:t>중지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  <a:r>
              <a:rPr lang="ko-KR" altLang="en-US" sz="1600" dirty="0" smtClean="0">
                <a:latin typeface="+mn-ea"/>
                <a:ea typeface="+mn-ea"/>
              </a:rPr>
              <a:t>상태 정보 </a:t>
            </a:r>
            <a:r>
              <a:rPr lang="ko-KR" altLang="en-US" sz="1600" dirty="0" err="1" smtClean="0">
                <a:latin typeface="+mn-ea"/>
                <a:ea typeface="+mn-ea"/>
              </a:rPr>
              <a:t>출력등을</a:t>
            </a:r>
            <a:r>
              <a:rPr lang="ko-KR" altLang="en-US" sz="1600" dirty="0" smtClean="0">
                <a:latin typeface="+mn-ea"/>
                <a:ea typeface="+mn-ea"/>
              </a:rPr>
              <a:t> 포함하여 </a:t>
            </a:r>
            <a:r>
              <a:rPr lang="en-US" altLang="ko-KR" sz="1600" dirty="0" smtClean="0">
                <a:latin typeface="+mn-ea"/>
                <a:ea typeface="+mn-ea"/>
              </a:rPr>
              <a:t>pacemaker</a:t>
            </a:r>
            <a:r>
              <a:rPr lang="ko-KR" altLang="en-US" sz="1600" dirty="0" smtClean="0">
                <a:latin typeface="+mn-ea"/>
                <a:ea typeface="+mn-ea"/>
              </a:rPr>
              <a:t>와 </a:t>
            </a:r>
            <a:r>
              <a:rPr lang="en-US" altLang="ko-KR" sz="1600" dirty="0" err="1" smtClean="0">
                <a:latin typeface="+mn-ea"/>
                <a:ea typeface="+mn-ea"/>
              </a:rPr>
              <a:t>corosync</a:t>
            </a:r>
            <a:r>
              <a:rPr lang="ko-KR" altLang="en-US" sz="1600" dirty="0" smtClean="0">
                <a:latin typeface="+mn-ea"/>
                <a:ea typeface="+mn-ea"/>
              </a:rPr>
              <a:t>를 구성</a:t>
            </a:r>
            <a:endParaRPr lang="en-US" altLang="ko-KR" sz="1600" dirty="0">
              <a:latin typeface="+mn-ea"/>
            </a:endParaRPr>
          </a:p>
          <a:p>
            <a:pPr algn="l"/>
            <a:endParaRPr lang="en-US" altLang="ko-KR" sz="1800" dirty="0" smtClean="0">
              <a:latin typeface="+mn-ea"/>
            </a:endParaRPr>
          </a:p>
          <a:p>
            <a:pPr algn="l"/>
            <a:endParaRPr lang="en-US" altLang="ko-KR" sz="1800" dirty="0">
              <a:latin typeface="+mn-ea"/>
            </a:endParaRP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</p:txBody>
      </p:sp>
      <p:pic>
        <p:nvPicPr>
          <p:cNvPr id="1026" name="Picture 2" descr="C:\Users\user\Desktop\rhel7centos7-pacemakerhav10-6-10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t="10953" r="17399" b="13174"/>
          <a:stretch/>
        </p:blipFill>
        <p:spPr bwMode="auto">
          <a:xfrm>
            <a:off x="719994" y="2034245"/>
            <a:ext cx="8424936" cy="47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cluster </a:t>
            </a:r>
            <a:r>
              <a:rPr lang="en-US" altLang="ko-KR" sz="1800" b="1" dirty="0" err="1" smtClean="0"/>
              <a:t>unstandby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현재</a:t>
            </a:r>
            <a:r>
              <a:rPr lang="en-US" altLang="ko-KR" sz="1800" b="1" dirty="0" smtClean="0"/>
              <a:t>standby</a:t>
            </a:r>
            <a:endParaRPr lang="en-US" altLang="ko-KR" sz="1800" b="1" dirty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[root@system2 </a:t>
            </a:r>
            <a:r>
              <a:rPr lang="en-US" altLang="ko-KR" sz="1400" dirty="0" err="1">
                <a:latin typeface="+mn-ea"/>
                <a:ea typeface="+mn-ea"/>
              </a:rPr>
              <a:t>conf.d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cluster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unstandby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system1.example.com</a:t>
            </a: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en-US" altLang="ko-KR" sz="1400" dirty="0">
                <a:latin typeface="+mn-ea"/>
                <a:ea typeface="+mn-ea"/>
              </a:rPr>
              <a:t>root@system1 </a:t>
            </a:r>
            <a:r>
              <a:rPr lang="en-US" altLang="ko-KR" sz="1400" dirty="0" err="1">
                <a:latin typeface="+mn-ea"/>
                <a:ea typeface="+mn-ea"/>
              </a:rPr>
              <a:t>conf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[root@system2 </a:t>
            </a:r>
            <a:r>
              <a:rPr lang="en-US" altLang="ko-KR" sz="1400" dirty="0" err="1">
                <a:latin typeface="+mn-ea"/>
                <a:ea typeface="+mn-ea"/>
              </a:rPr>
              <a:t>conf.d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status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Cluster name: </a:t>
            </a:r>
            <a:r>
              <a:rPr lang="en-US" altLang="ko-KR" sz="1400" dirty="0" err="1">
                <a:latin typeface="+mn-ea"/>
                <a:ea typeface="+mn-ea"/>
              </a:rPr>
              <a:t>pcs_cluster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Last updated: Fri Oct  7 04:44:11 2016		Last change: Fri Oct  7 04:44:01 2016 by root via </a:t>
            </a:r>
            <a:r>
              <a:rPr lang="en-US" altLang="ko-KR" sz="1400" dirty="0" err="1">
                <a:latin typeface="+mn-ea"/>
                <a:ea typeface="+mn-ea"/>
              </a:rPr>
              <a:t>crm_attribute</a:t>
            </a:r>
            <a:r>
              <a:rPr lang="en-US" altLang="ko-KR" sz="1400" dirty="0">
                <a:latin typeface="+mn-ea"/>
                <a:ea typeface="+mn-ea"/>
              </a:rPr>
              <a:t> on system2.example.com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Stack: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Current DC: system2.example.com (version 1.1.13-10.el7_2.4-44eb2dd) - partition with quorum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 nodes and 2 resources configured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Online: [ system1.example.com system2.example.com ]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Full list of resources: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	(</a:t>
            </a:r>
            <a:r>
              <a:rPr lang="en-US" altLang="ko-KR" sz="1400" dirty="0" err="1">
                <a:latin typeface="+mn-ea"/>
                <a:ea typeface="+mn-ea"/>
              </a:rPr>
              <a:t>ocf</a:t>
            </a:r>
            <a:r>
              <a:rPr lang="en-US" altLang="ko-KR" sz="1400" dirty="0">
                <a:latin typeface="+mn-ea"/>
                <a:ea typeface="+mn-ea"/>
              </a:rPr>
              <a:t>::heartbeat:IPaddr2):	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Started system1.example.com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webserver	(</a:t>
            </a:r>
            <a:r>
              <a:rPr lang="en-US" altLang="ko-KR" sz="1400" dirty="0" err="1">
                <a:latin typeface="+mn-ea"/>
                <a:ea typeface="+mn-ea"/>
              </a:rPr>
              <a:t>ocf</a:t>
            </a:r>
            <a:r>
              <a:rPr lang="en-US" altLang="ko-KR" sz="1400" dirty="0">
                <a:latin typeface="+mn-ea"/>
                <a:ea typeface="+mn-ea"/>
              </a:rPr>
              <a:t>::</a:t>
            </a:r>
            <a:r>
              <a:rPr lang="en-US" altLang="ko-KR" sz="1400" dirty="0" err="1">
                <a:latin typeface="+mn-ea"/>
                <a:ea typeface="+mn-ea"/>
              </a:rPr>
              <a:t>heartbeat:apache</a:t>
            </a:r>
            <a:r>
              <a:rPr lang="en-US" altLang="ko-KR" sz="1400" dirty="0">
                <a:latin typeface="+mn-ea"/>
                <a:ea typeface="+mn-ea"/>
              </a:rPr>
              <a:t>):	Stopped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Failed Actions: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system2.example.com 'unimplemented feature' (3): call=4150,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04:44:03 2016', queued=0ms, exec=69ms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* virtual_ip_monotor_5000 on system1.example.com 'unimplemented feature' (3): call=34829, status=complete, </a:t>
            </a:r>
            <a:r>
              <a:rPr lang="en-US" altLang="ko-KR" sz="1400" dirty="0" err="1">
                <a:latin typeface="+mn-ea"/>
                <a:ea typeface="+mn-ea"/>
              </a:rPr>
              <a:t>exitreason</a:t>
            </a:r>
            <a:r>
              <a:rPr lang="en-US" altLang="ko-KR" sz="1400" dirty="0">
                <a:latin typeface="+mn-ea"/>
                <a:ea typeface="+mn-ea"/>
              </a:rPr>
              <a:t>='none',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last-</a:t>
            </a:r>
            <a:r>
              <a:rPr lang="en-US" altLang="ko-KR" sz="1400" dirty="0" err="1">
                <a:latin typeface="+mn-ea"/>
                <a:ea typeface="+mn-ea"/>
              </a:rPr>
              <a:t>rc</a:t>
            </a:r>
            <a:r>
              <a:rPr lang="en-US" altLang="ko-KR" sz="1400" dirty="0">
                <a:latin typeface="+mn-ea"/>
                <a:ea typeface="+mn-ea"/>
              </a:rPr>
              <a:t>-change='Fri Oct  7 04:44:11 2016', queued=0ms, exec=68ms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3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score </a:t>
            </a:r>
            <a:r>
              <a:rPr lang="ko-KR" altLang="en-US" sz="1800" b="1" dirty="0" smtClean="0"/>
              <a:t>의미 </a:t>
            </a:r>
            <a:r>
              <a:rPr lang="en-US" altLang="ko-KR" sz="1800" b="1" dirty="0" smtClean="0"/>
              <a:t>? 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</a:t>
            </a:r>
            <a:r>
              <a:rPr lang="en-US" altLang="ko-KR" sz="1400" dirty="0" err="1">
                <a:latin typeface="+mn-ea"/>
                <a:ea typeface="+mn-ea"/>
              </a:rPr>
              <a:t>conf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crm_simulate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-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sL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Current cluster status: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Online: [ system1.example.com system2.example.com ]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	(</a:t>
            </a:r>
            <a:r>
              <a:rPr lang="en-US" altLang="ko-KR" sz="1400" dirty="0" err="1">
                <a:latin typeface="+mn-ea"/>
                <a:ea typeface="+mn-ea"/>
              </a:rPr>
              <a:t>ocf</a:t>
            </a:r>
            <a:r>
              <a:rPr lang="en-US" altLang="ko-KR" sz="1400" dirty="0">
                <a:latin typeface="+mn-ea"/>
                <a:ea typeface="+mn-ea"/>
              </a:rPr>
              <a:t>::heartbeat:IPaddr2):	Started system1.example.com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webserver	(</a:t>
            </a:r>
            <a:r>
              <a:rPr lang="en-US" altLang="ko-KR" sz="1400" dirty="0" err="1">
                <a:latin typeface="+mn-ea"/>
                <a:ea typeface="+mn-ea"/>
              </a:rPr>
              <a:t>ocf</a:t>
            </a:r>
            <a:r>
              <a:rPr lang="en-US" altLang="ko-KR" sz="1400" dirty="0">
                <a:latin typeface="+mn-ea"/>
                <a:ea typeface="+mn-ea"/>
              </a:rPr>
              <a:t>::</a:t>
            </a:r>
            <a:r>
              <a:rPr lang="en-US" altLang="ko-KR" sz="1400" dirty="0" err="1">
                <a:latin typeface="+mn-ea"/>
                <a:ea typeface="+mn-ea"/>
              </a:rPr>
              <a:t>heartbeat:apache</a:t>
            </a:r>
            <a:r>
              <a:rPr lang="en-US" altLang="ko-KR" sz="1400" dirty="0">
                <a:latin typeface="+mn-ea"/>
                <a:ea typeface="+mn-ea"/>
              </a:rPr>
              <a:t>):	Stopped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Allocation scores: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native_color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 allocation score on system1.example.com: 0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native_color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 allocation score on system2.example.com: 0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native_color</a:t>
            </a:r>
            <a:r>
              <a:rPr lang="en-US" altLang="ko-KR" sz="1400" dirty="0">
                <a:latin typeface="+mn-ea"/>
                <a:ea typeface="+mn-ea"/>
              </a:rPr>
              <a:t>: webserver allocation score on system1.example.com: -INFINITY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native_color</a:t>
            </a:r>
            <a:r>
              <a:rPr lang="en-US" altLang="ko-KR" sz="1400" dirty="0">
                <a:latin typeface="+mn-ea"/>
                <a:ea typeface="+mn-ea"/>
              </a:rPr>
              <a:t>: webserver allocation score on system2.example.com: -INFINITY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Transition Summary: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76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 </a:t>
            </a:r>
            <a:r>
              <a:rPr lang="ko-KR" altLang="en-US" sz="1800" b="1" dirty="0" smtClean="0"/>
              <a:t>설치 </a:t>
            </a:r>
            <a:r>
              <a:rPr lang="en-US" altLang="ko-KR" sz="1800" b="1" dirty="0" smtClean="0"/>
              <a:t>(cluster node</a:t>
            </a:r>
            <a:r>
              <a:rPr lang="ko-KR" altLang="en-US" sz="1800" b="1" dirty="0" smtClean="0"/>
              <a:t>에서 모두 진행</a:t>
            </a:r>
            <a:r>
              <a:rPr lang="en-US" altLang="ko-KR" sz="1800" b="1" dirty="0" smtClean="0"/>
              <a:t>) </a:t>
            </a:r>
          </a:p>
          <a:p>
            <a:pPr marL="342900" indent="-342900" algn="l">
              <a:buAutoNum type="arabicPeriod"/>
            </a:pPr>
            <a:endParaRPr lang="en-US" altLang="ko-KR" sz="1600" dirty="0" smtClean="0"/>
          </a:p>
          <a:p>
            <a:pPr algn="l"/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#cat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/hosts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127.0.0.1   localhost </a:t>
            </a:r>
            <a:r>
              <a:rPr lang="en-US" altLang="ko-KR" sz="1600" dirty="0" err="1">
                <a:latin typeface="+mn-ea"/>
                <a:ea typeface="+mn-ea"/>
              </a:rPr>
              <a:t>localhost.localdomain</a:t>
            </a:r>
            <a:r>
              <a:rPr lang="en-US" altLang="ko-KR" sz="1600" dirty="0">
                <a:latin typeface="+mn-ea"/>
                <a:ea typeface="+mn-ea"/>
              </a:rPr>
              <a:t> localhost4 localhost4.localdomain4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::1         localhost </a:t>
            </a:r>
            <a:r>
              <a:rPr lang="en-US" altLang="ko-KR" sz="1600" dirty="0" err="1">
                <a:latin typeface="+mn-ea"/>
                <a:ea typeface="+mn-ea"/>
              </a:rPr>
              <a:t>localhost.localdomain</a:t>
            </a:r>
            <a:r>
              <a:rPr lang="en-US" altLang="ko-KR" sz="1600" dirty="0">
                <a:latin typeface="+mn-ea"/>
                <a:ea typeface="+mn-ea"/>
              </a:rPr>
              <a:t> localhost6 localhost6.localdomain6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192.168.17.170	system1.example.com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192.168.17.171	</a:t>
            </a:r>
            <a:r>
              <a:rPr lang="en-US" altLang="ko-KR" sz="1600" dirty="0" smtClean="0">
                <a:latin typeface="+mn-ea"/>
                <a:ea typeface="+mn-ea"/>
              </a:rPr>
              <a:t>system2.example.com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yum install pcs fence-agents-all </a:t>
            </a:r>
          </a:p>
          <a:p>
            <a:pPr algn="l"/>
            <a:endParaRPr lang="en-US" altLang="ko-KR" sz="1600" b="1" dirty="0">
              <a:latin typeface="+mn-ea"/>
              <a:ea typeface="+mn-ea"/>
            </a:endParaRPr>
          </a:p>
          <a:p>
            <a:pPr algn="l"/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systemctl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 start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pcsd.service</a:t>
            </a:r>
            <a:endParaRPr lang="en-US" altLang="ko-KR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6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systemctl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 enable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pcsd.service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  <a:p>
            <a:pPr algn="l"/>
            <a:endParaRPr lang="en-US" altLang="ko-KR" sz="1600" b="1" dirty="0">
              <a:latin typeface="+mn-ea"/>
              <a:ea typeface="+mn-ea"/>
            </a:endParaRPr>
          </a:p>
          <a:p>
            <a:pPr algn="l"/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passwd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hacluster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  <a:p>
            <a:pPr algn="l"/>
            <a:endParaRPr lang="en-US" altLang="ko-KR" sz="1600" b="1" dirty="0">
              <a:latin typeface="+mn-ea"/>
              <a:ea typeface="+mn-ea"/>
            </a:endParaRPr>
          </a:p>
          <a:p>
            <a:pPr algn="l"/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firewall-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cmd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--permanent --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add-service=high-availability</a:t>
            </a:r>
          </a:p>
          <a:p>
            <a:pPr algn="l"/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firewall-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cmd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--reload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364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 </a:t>
            </a:r>
            <a:r>
              <a:rPr lang="ko-KR" altLang="en-US" sz="1800" b="1" dirty="0" smtClean="0"/>
              <a:t>설치 </a:t>
            </a:r>
            <a:r>
              <a:rPr lang="en-US" altLang="ko-KR" sz="1800" b="1" dirty="0" smtClean="0"/>
              <a:t>(cluster master</a:t>
            </a:r>
            <a:r>
              <a:rPr lang="ko-KR" altLang="en-US" sz="1800" b="1" dirty="0" smtClean="0"/>
              <a:t>에서 진행</a:t>
            </a:r>
            <a:r>
              <a:rPr lang="en-US" altLang="ko-KR" sz="1800" b="1" dirty="0" smtClean="0"/>
              <a:t>) </a:t>
            </a:r>
          </a:p>
          <a:p>
            <a:pPr marL="342900" indent="-342900" algn="l">
              <a:buAutoNum type="arabicPeriod"/>
            </a:pPr>
            <a:endParaRPr lang="en-US" altLang="ko-KR" sz="1600" dirty="0" smtClean="0"/>
          </a:p>
          <a:p>
            <a:pPr algn="l"/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#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pcs cluster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auth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system1.example.com system2.example.com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Username: </a:t>
            </a:r>
            <a:r>
              <a:rPr lang="en-US" altLang="ko-KR" sz="1600" dirty="0" err="1">
                <a:latin typeface="+mn-ea"/>
                <a:ea typeface="+mn-ea"/>
              </a:rPr>
              <a:t>hacluster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Password: 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system2.example.com: Authorized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system1.example.com: </a:t>
            </a:r>
            <a:r>
              <a:rPr lang="en-US" altLang="ko-KR" sz="1600" dirty="0" smtClean="0">
                <a:latin typeface="+mn-ea"/>
                <a:ea typeface="+mn-ea"/>
              </a:rPr>
              <a:t>Authorized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# pcs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cluster setup --name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pcs_cluster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system1.example.com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system2.example.com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Synchronizing </a:t>
            </a:r>
            <a:r>
              <a:rPr lang="en-US" altLang="ko-KR" sz="1600" dirty="0" err="1">
                <a:latin typeface="+mn-ea"/>
                <a:ea typeface="+mn-ea"/>
              </a:rPr>
              <a:t>pcsd</a:t>
            </a:r>
            <a:r>
              <a:rPr lang="en-US" altLang="ko-KR" sz="1600" dirty="0">
                <a:latin typeface="+mn-ea"/>
                <a:ea typeface="+mn-ea"/>
              </a:rPr>
              <a:t> certificates on nodes system1.example.com, system2.example.com...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system2.example.com: Success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system1.example.com: Success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Restaring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pcsd</a:t>
            </a:r>
            <a:r>
              <a:rPr lang="en-US" altLang="ko-KR" sz="1600" dirty="0">
                <a:latin typeface="+mn-ea"/>
                <a:ea typeface="+mn-ea"/>
              </a:rPr>
              <a:t> on the nodes in order to reload the certificates...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system2.example.com: Success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system1.example.com: </a:t>
            </a:r>
            <a:r>
              <a:rPr lang="en-US" altLang="ko-KR" sz="1600" dirty="0" smtClean="0">
                <a:latin typeface="+mn-ea"/>
                <a:ea typeface="+mn-ea"/>
              </a:rPr>
              <a:t>Success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#pcs cluster start --all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marL="285750" indent="-285750" algn="l">
              <a:buFont typeface="Wingdings"/>
              <a:buChar char="à"/>
            </a:pP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pcs cluster setup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명령어를 통해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/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etc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/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corosync.corosync.conf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파일이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자동생성됨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endParaRPr lang="en-US" altLang="ko-KR" sz="1600" b="1" dirty="0" smtClean="0">
              <a:solidFill>
                <a:srgbClr val="FF000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 algn="l">
              <a:buFont typeface="Wingdings"/>
              <a:buChar char="à"/>
            </a:pPr>
            <a:endParaRPr lang="en-US" altLang="ko-KR" sz="1600" b="1" dirty="0">
              <a:solidFill>
                <a:srgbClr val="FF000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 algn="l">
              <a:buFont typeface="Wingdings"/>
              <a:buChar char="à"/>
            </a:pP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로그파일은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/log/cluster/corosync.log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에 생성됨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 algn="l">
              <a:buFont typeface="Wingdings"/>
              <a:buChar char="à"/>
            </a:pP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972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800" b="1" dirty="0" smtClean="0"/>
              <a:t>생성된 </a:t>
            </a:r>
            <a:r>
              <a:rPr lang="en-US" altLang="ko-KR" sz="1800" b="1" dirty="0" err="1" smtClean="0"/>
              <a:t>corosync</a:t>
            </a:r>
            <a:r>
              <a:rPr lang="en-US" altLang="ko-KR" sz="1800" b="1" dirty="0" smtClean="0"/>
              <a:t>  </a:t>
            </a:r>
            <a:r>
              <a:rPr lang="en-US" altLang="ko-KR" sz="1800" b="1" dirty="0" err="1" smtClean="0"/>
              <a:t>config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파일 </a:t>
            </a:r>
            <a:endParaRPr lang="en-US" altLang="ko-KR" sz="1600" dirty="0" smtClean="0"/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[[root@system1 </a:t>
            </a:r>
            <a:r>
              <a:rPr lang="en-US" altLang="ko-KR" sz="1200" dirty="0" err="1">
                <a:latin typeface="+mn-ea"/>
                <a:ea typeface="+mn-ea"/>
              </a:rPr>
              <a:t>corosync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cat /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etc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corosync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corosync.conf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totem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version: 2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secauth</a:t>
            </a:r>
            <a:r>
              <a:rPr lang="en-US" altLang="ko-KR" sz="1200" dirty="0">
                <a:latin typeface="+mn-ea"/>
                <a:ea typeface="+mn-ea"/>
              </a:rPr>
              <a:t>: off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cluster_name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en-US" altLang="ko-KR" sz="1200" dirty="0" err="1">
                <a:latin typeface="+mn-ea"/>
                <a:ea typeface="+mn-ea"/>
              </a:rPr>
              <a:t>pcs_cluster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transport: </a:t>
            </a:r>
            <a:r>
              <a:rPr lang="en-US" altLang="ko-KR" sz="1200" dirty="0" err="1">
                <a:latin typeface="+mn-ea"/>
                <a:ea typeface="+mn-ea"/>
              </a:rPr>
              <a:t>udpu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nodelist</a:t>
            </a:r>
            <a:r>
              <a:rPr lang="en-US" altLang="ko-KR" sz="1200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node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 ring0_addr: system1.example.com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 </a:t>
            </a:r>
            <a:r>
              <a:rPr lang="en-US" altLang="ko-KR" sz="1200" dirty="0" err="1">
                <a:latin typeface="+mn-ea"/>
                <a:ea typeface="+mn-ea"/>
              </a:rPr>
              <a:t>nodeid</a:t>
            </a:r>
            <a:r>
              <a:rPr lang="en-US" altLang="ko-KR" sz="1200" dirty="0">
                <a:latin typeface="+mn-ea"/>
                <a:ea typeface="+mn-ea"/>
              </a:rPr>
              <a:t>: 1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}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node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 ring0_addr: system2.example.com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 </a:t>
            </a:r>
            <a:r>
              <a:rPr lang="en-US" altLang="ko-KR" sz="1200" dirty="0" err="1">
                <a:latin typeface="+mn-ea"/>
                <a:ea typeface="+mn-ea"/>
              </a:rPr>
              <a:t>nodeid</a:t>
            </a:r>
            <a:r>
              <a:rPr lang="en-US" altLang="ko-KR" sz="1200" dirty="0">
                <a:latin typeface="+mn-ea"/>
                <a:ea typeface="+mn-ea"/>
              </a:rPr>
              <a:t>: 2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}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quorum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provider: </a:t>
            </a:r>
            <a:r>
              <a:rPr lang="en-US" altLang="ko-KR" sz="1200" dirty="0" err="1">
                <a:latin typeface="+mn-ea"/>
                <a:ea typeface="+mn-ea"/>
              </a:rPr>
              <a:t>corosync_votequorum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two_node</a:t>
            </a:r>
            <a:r>
              <a:rPr lang="en-US" altLang="ko-KR" sz="1200" dirty="0">
                <a:latin typeface="+mn-ea"/>
                <a:ea typeface="+mn-ea"/>
              </a:rPr>
              <a:t>: 1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logging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to_logfile</a:t>
            </a:r>
            <a:r>
              <a:rPr lang="en-US" altLang="ko-KR" sz="1200" dirty="0">
                <a:latin typeface="+mn-ea"/>
                <a:ea typeface="+mn-ea"/>
              </a:rPr>
              <a:t>: yes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logfile</a:t>
            </a:r>
            <a:r>
              <a:rPr lang="en-US" altLang="ko-KR" sz="1200" dirty="0">
                <a:latin typeface="+mn-ea"/>
                <a:ea typeface="+mn-ea"/>
              </a:rPr>
              <a:t>: /</a:t>
            </a:r>
            <a:r>
              <a:rPr lang="en-US" altLang="ko-KR" sz="1200" dirty="0" err="1">
                <a:latin typeface="+mn-ea"/>
                <a:ea typeface="+mn-ea"/>
              </a:rPr>
              <a:t>var</a:t>
            </a:r>
            <a:r>
              <a:rPr lang="en-US" altLang="ko-KR" sz="1200" dirty="0">
                <a:latin typeface="+mn-ea"/>
                <a:ea typeface="+mn-ea"/>
              </a:rPr>
              <a:t>/log/cluster/corosync.log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to_syslog</a:t>
            </a:r>
            <a:r>
              <a:rPr lang="en-US" altLang="ko-KR" sz="1200" dirty="0">
                <a:latin typeface="+mn-ea"/>
                <a:ea typeface="+mn-ea"/>
              </a:rPr>
              <a:t>: yes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1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704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 </a:t>
            </a:r>
            <a:r>
              <a:rPr lang="ko-KR" altLang="en-US" sz="1800" b="1" dirty="0" smtClean="0"/>
              <a:t>상태확인 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status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Cluster name: </a:t>
            </a:r>
            <a:r>
              <a:rPr lang="en-US" altLang="ko-KR" sz="1400" dirty="0" err="1">
                <a:latin typeface="+mn-ea"/>
                <a:ea typeface="+mn-ea"/>
              </a:rPr>
              <a:t>pcs_cluster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WARNING: no </a:t>
            </a:r>
            <a:r>
              <a:rPr lang="en-US" altLang="ko-KR" sz="1400" dirty="0" err="1">
                <a:latin typeface="+mn-ea"/>
                <a:ea typeface="+mn-ea"/>
              </a:rPr>
              <a:t>stonith</a:t>
            </a:r>
            <a:r>
              <a:rPr lang="en-US" altLang="ko-KR" sz="1400" dirty="0">
                <a:latin typeface="+mn-ea"/>
                <a:ea typeface="+mn-ea"/>
              </a:rPr>
              <a:t> devices and </a:t>
            </a:r>
            <a:r>
              <a:rPr lang="en-US" altLang="ko-KR" sz="1400" dirty="0" err="1">
                <a:latin typeface="+mn-ea"/>
                <a:ea typeface="+mn-ea"/>
              </a:rPr>
              <a:t>stonith</a:t>
            </a:r>
            <a:r>
              <a:rPr lang="en-US" altLang="ko-KR" sz="1400" dirty="0">
                <a:latin typeface="+mn-ea"/>
                <a:ea typeface="+mn-ea"/>
              </a:rPr>
              <a:t>-enabled is not false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Last updated: Thu Oct  6 23:56:08 2016		Last change: Thu Oct  6 22:28:24 2016 by </a:t>
            </a:r>
            <a:r>
              <a:rPr lang="en-US" altLang="ko-KR" sz="1400" dirty="0" err="1">
                <a:latin typeface="+mn-ea"/>
                <a:ea typeface="+mn-ea"/>
              </a:rPr>
              <a:t>hacluster</a:t>
            </a:r>
            <a:r>
              <a:rPr lang="en-US" altLang="ko-KR" sz="1400" dirty="0">
                <a:latin typeface="+mn-ea"/>
                <a:ea typeface="+mn-ea"/>
              </a:rPr>
              <a:t> via </a:t>
            </a:r>
            <a:r>
              <a:rPr lang="en-US" altLang="ko-KR" sz="1400" dirty="0" err="1">
                <a:latin typeface="+mn-ea"/>
                <a:ea typeface="+mn-ea"/>
              </a:rPr>
              <a:t>crmd</a:t>
            </a:r>
            <a:r>
              <a:rPr lang="en-US" altLang="ko-KR" sz="1400" dirty="0">
                <a:latin typeface="+mn-ea"/>
                <a:ea typeface="+mn-ea"/>
              </a:rPr>
              <a:t> on system1.example.com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Stack: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Current DC: system1.example.com (version 1.1.13-10.el7_2.4-44eb2dd) - partition with quorum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 nodes and 0 resources configured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Online: [ system1.example.com system2.example.com ]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Full list of resources: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PCSD </a:t>
            </a:r>
            <a:r>
              <a:rPr lang="en-US" altLang="ko-KR" sz="1400" dirty="0">
                <a:latin typeface="+mn-ea"/>
                <a:ea typeface="+mn-ea"/>
              </a:rPr>
              <a:t>Status: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system1.example.com: Online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system2.example.com: Online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Daemon Status:</a:t>
            </a:r>
          </a:p>
          <a:p>
            <a:pPr lvl="0" algn="l"/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corosync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active/enabled                        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systemctl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enable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corosync</a:t>
            </a:r>
            <a:endParaRPr lang="en-US" altLang="ko-KR" sz="1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  pacemaker: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active/enabled                     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/>
                <a:ea typeface="맑은 고딕"/>
              </a:rPr>
              <a:t>systemctl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/>
                <a:ea typeface="맑은 고딕"/>
              </a:rPr>
              <a:t>enable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pacemaker</a:t>
            </a:r>
            <a:endParaRPr lang="en-US" altLang="ko-KR" sz="14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pcsd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active/enabled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[root@system1 </a:t>
            </a:r>
            <a:r>
              <a:rPr lang="en-US" altLang="ko-KR" sz="1400" dirty="0" err="1">
                <a:latin typeface="+mn-ea"/>
              </a:rPr>
              <a:t>corosync</a:t>
            </a:r>
            <a:r>
              <a:rPr lang="en-US" altLang="ko-KR" sz="1400" dirty="0">
                <a:latin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pcs status nodes              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pcs node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상태확인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Pacemaker Nodes:</a:t>
            </a:r>
          </a:p>
          <a:p>
            <a:pPr algn="l"/>
            <a:r>
              <a:rPr lang="en-US" altLang="ko-KR" sz="1400" dirty="0">
                <a:latin typeface="+mn-ea"/>
              </a:rPr>
              <a:t> Online: system1.example.com system2.example.com </a:t>
            </a:r>
          </a:p>
          <a:p>
            <a:pPr algn="l"/>
            <a:r>
              <a:rPr lang="en-US" altLang="ko-KR" sz="1400" dirty="0">
                <a:latin typeface="+mn-ea"/>
              </a:rPr>
              <a:t> Standby: </a:t>
            </a:r>
          </a:p>
          <a:p>
            <a:pPr algn="l"/>
            <a:r>
              <a:rPr lang="en-US" altLang="ko-KR" sz="1400" dirty="0">
                <a:latin typeface="+mn-ea"/>
              </a:rPr>
              <a:t> Offline: </a:t>
            </a:r>
          </a:p>
          <a:p>
            <a:pPr algn="l"/>
            <a:r>
              <a:rPr lang="en-US" altLang="ko-KR" sz="1400" dirty="0">
                <a:latin typeface="+mn-ea"/>
              </a:rPr>
              <a:t>Pacemaker Remote Nodes:</a:t>
            </a:r>
          </a:p>
          <a:p>
            <a:pPr algn="l"/>
            <a:r>
              <a:rPr lang="en-US" altLang="ko-KR" sz="1400" dirty="0">
                <a:latin typeface="+mn-ea"/>
              </a:rPr>
              <a:t> Online: </a:t>
            </a:r>
          </a:p>
          <a:p>
            <a:pPr algn="l"/>
            <a:r>
              <a:rPr lang="en-US" altLang="ko-KR" sz="1400" dirty="0">
                <a:latin typeface="+mn-ea"/>
              </a:rPr>
              <a:t> Standby: </a:t>
            </a:r>
          </a:p>
          <a:p>
            <a:pPr algn="l"/>
            <a:r>
              <a:rPr lang="en-US" altLang="ko-KR" sz="1400" dirty="0">
                <a:latin typeface="+mn-ea"/>
              </a:rPr>
              <a:t> Offline: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80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corosync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상태확인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status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corosync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          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corosync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node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확인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Membership information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----------------------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Nodeid</a:t>
            </a:r>
            <a:r>
              <a:rPr lang="en-US" altLang="ko-KR" sz="1400" dirty="0">
                <a:latin typeface="+mn-ea"/>
                <a:ea typeface="+mn-ea"/>
              </a:rPr>
              <a:t>      Votes Name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  1          1 system1.example.com (local)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  2          1 system2.example.com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corosync-cfgtool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–s          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corosync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설치확인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Printing ring status.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Local node ID 1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RING ID 0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	id	= 192.168.17.170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	status	= ring 0 active with no </a:t>
            </a:r>
            <a:r>
              <a:rPr lang="en-US" altLang="ko-KR" sz="1400" dirty="0" smtClean="0">
                <a:latin typeface="+mn-ea"/>
                <a:ea typeface="+mn-ea"/>
              </a:rPr>
              <a:t>faults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/>
              <a:t>[</a:t>
            </a:r>
            <a:r>
              <a:rPr lang="en-US" altLang="ko-KR" sz="1400" dirty="0"/>
              <a:t>root@system1 </a:t>
            </a:r>
            <a:r>
              <a:rPr lang="en-US" altLang="ko-KR" sz="1400" dirty="0" err="1"/>
              <a:t>corosync</a:t>
            </a:r>
            <a:r>
              <a:rPr lang="en-US" altLang="ko-KR" sz="1400" dirty="0"/>
              <a:t>]# </a:t>
            </a:r>
            <a:r>
              <a:rPr lang="en-US" altLang="ko-KR" sz="1400" b="1" dirty="0" err="1">
                <a:solidFill>
                  <a:srgbClr val="FF0000"/>
                </a:solidFill>
              </a:rPr>
              <a:t>corosync-cmapctl</a:t>
            </a:r>
            <a:r>
              <a:rPr lang="en-US" altLang="ko-KR" sz="1400" b="1" dirty="0">
                <a:solidFill>
                  <a:srgbClr val="FF0000"/>
                </a:solidFill>
              </a:rPr>
              <a:t> | </a:t>
            </a:r>
            <a:r>
              <a:rPr lang="en-US" altLang="ko-KR" sz="1400" b="1" dirty="0" err="1">
                <a:solidFill>
                  <a:srgbClr val="FF0000"/>
                </a:solidFill>
              </a:rPr>
              <a:t>grep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members  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b="1" dirty="0" err="1" smtClean="0">
                <a:sym typeface="Wingdings" panose="05000000000000000000" pitchFamily="2" charset="2"/>
              </a:rPr>
              <a:t>corosync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멤버쉽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데이타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확인 </a:t>
            </a:r>
            <a:endParaRPr lang="en-US" altLang="ko-KR" sz="1400" b="1" dirty="0"/>
          </a:p>
          <a:p>
            <a:pPr algn="l"/>
            <a:r>
              <a:rPr lang="en-US" altLang="ko-KR" sz="1400" dirty="0"/>
              <a:t>runtime.totem.pg.mrp.srp.members.1.config_version (u64) = 0</a:t>
            </a:r>
          </a:p>
          <a:p>
            <a:pPr algn="l"/>
            <a:r>
              <a:rPr lang="en-US" altLang="ko-KR" sz="1400" dirty="0"/>
              <a:t>runtime.totem.pg.mrp.srp.members.1.ip 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= r(0)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(192.168.17.170) </a:t>
            </a:r>
          </a:p>
          <a:p>
            <a:pPr algn="l"/>
            <a:r>
              <a:rPr lang="en-US" altLang="ko-KR" sz="1400" dirty="0"/>
              <a:t>runtime.totem.pg.mrp.srp.members.1.join_count (u32) = 1</a:t>
            </a:r>
          </a:p>
          <a:p>
            <a:pPr algn="l"/>
            <a:r>
              <a:rPr lang="en-US" altLang="ko-KR" sz="1400" dirty="0"/>
              <a:t>runtime.totem.pg.mrp.srp.members.1.status 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= joined</a:t>
            </a:r>
          </a:p>
          <a:p>
            <a:pPr algn="l"/>
            <a:r>
              <a:rPr lang="en-US" altLang="ko-KR" sz="1400" dirty="0"/>
              <a:t>runtime.totem.pg.mrp.srp.members.2.config_version (u64) = 0</a:t>
            </a:r>
          </a:p>
          <a:p>
            <a:pPr algn="l"/>
            <a:r>
              <a:rPr lang="en-US" altLang="ko-KR" sz="1400" dirty="0"/>
              <a:t>runtime.totem.pg.mrp.srp.members.2.ip 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= r(0)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(192.168.17.171) </a:t>
            </a:r>
          </a:p>
          <a:p>
            <a:pPr algn="l"/>
            <a:r>
              <a:rPr lang="en-US" altLang="ko-KR" sz="1400" dirty="0"/>
              <a:t>runtime.totem.pg.mrp.srp.members.2.join_count (u32) = 1</a:t>
            </a:r>
          </a:p>
          <a:p>
            <a:pPr algn="l"/>
            <a:r>
              <a:rPr lang="en-US" altLang="ko-KR" sz="1400" dirty="0"/>
              <a:t>runtime.totem.pg.mrp.srp.members.2.status 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= </a:t>
            </a:r>
            <a:r>
              <a:rPr lang="en-US" altLang="ko-KR" sz="1400" dirty="0" smtClean="0"/>
              <a:t>joined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 </a:t>
            </a:r>
            <a:r>
              <a:rPr lang="en-US" altLang="ko-KR" sz="16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corosync-cmaptcl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은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tool </a:t>
            </a:r>
            <a:r>
              <a:rPr lang="en-US" altLang="ko-K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for accessing the object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database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757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pcs </a:t>
            </a:r>
            <a:r>
              <a:rPr lang="en-US" altLang="ko-KR" sz="1800" b="1" dirty="0" err="1" smtClean="0"/>
              <a:t>config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검증  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</a:t>
            </a:r>
            <a:r>
              <a:rPr lang="en-US" altLang="ko-KR" sz="1400" dirty="0" err="1">
                <a:latin typeface="+mn-ea"/>
                <a:ea typeface="+mn-ea"/>
              </a:rPr>
              <a:t>corosync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crm_verify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-L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–V </a:t>
            </a:r>
            <a:r>
              <a:rPr lang="en-US" altLang="ko-KR" sz="1400" b="1" dirty="0" smtClean="0">
                <a:solidFill>
                  <a:srgbClr val="3333CC"/>
                </a:solidFill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en-US" altLang="ko-KR" sz="1400" b="1" dirty="0" smtClean="0">
                <a:solidFill>
                  <a:srgbClr val="3333CC"/>
                </a:solidFill>
                <a:sym typeface="Wingdings" panose="05000000000000000000" pitchFamily="2" charset="2"/>
              </a:rPr>
              <a:t>Check </a:t>
            </a:r>
            <a:r>
              <a:rPr lang="en-US" altLang="ko-KR" sz="1400" b="1" dirty="0">
                <a:solidFill>
                  <a:srgbClr val="3333CC"/>
                </a:solidFill>
                <a:sym typeface="Wingdings" panose="05000000000000000000" pitchFamily="2" charset="2"/>
              </a:rPr>
              <a:t>a </a:t>
            </a:r>
            <a:r>
              <a:rPr lang="en-US" altLang="ko-KR" sz="1400" b="1" dirty="0" smtClean="0">
                <a:solidFill>
                  <a:srgbClr val="3333CC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olidFill>
                  <a:srgbClr val="3333CC"/>
                </a:solidFill>
                <a:sym typeface="Wingdings" panose="05000000000000000000" pitchFamily="2" charset="2"/>
              </a:rPr>
              <a:t>confiuration</a:t>
            </a:r>
            <a:r>
              <a:rPr lang="en-US" altLang="ko-KR" sz="1400" b="1" dirty="0">
                <a:solidFill>
                  <a:srgbClr val="3333CC"/>
                </a:solidFill>
                <a:sym typeface="Wingdings" panose="05000000000000000000" pitchFamily="2" charset="2"/>
              </a:rPr>
              <a:t> for syntax and common conceptual errors</a:t>
            </a:r>
            <a:endParaRPr lang="en-US" altLang="ko-KR" sz="1400" dirty="0">
              <a:solidFill>
                <a:srgbClr val="3333CC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error: </a:t>
            </a:r>
            <a:r>
              <a:rPr lang="en-US" altLang="ko-KR" sz="1400" dirty="0" err="1">
                <a:latin typeface="+mn-ea"/>
                <a:ea typeface="+mn-ea"/>
              </a:rPr>
              <a:t>unpack_resources</a:t>
            </a:r>
            <a:r>
              <a:rPr lang="en-US" altLang="ko-KR" sz="1400" dirty="0">
                <a:latin typeface="+mn-ea"/>
                <a:ea typeface="+mn-ea"/>
              </a:rPr>
              <a:t>:	Resource start-up disabled since no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STONITH</a:t>
            </a:r>
            <a:r>
              <a:rPr lang="en-US" altLang="ko-KR" sz="1400" dirty="0">
                <a:latin typeface="+mn-ea"/>
                <a:ea typeface="+mn-ea"/>
              </a:rPr>
              <a:t> resources have been defined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error: </a:t>
            </a:r>
            <a:r>
              <a:rPr lang="en-US" altLang="ko-KR" sz="1400" dirty="0" err="1">
                <a:latin typeface="+mn-ea"/>
                <a:ea typeface="+mn-ea"/>
              </a:rPr>
              <a:t>unpack_resources</a:t>
            </a:r>
            <a:r>
              <a:rPr lang="en-US" altLang="ko-KR" sz="1400" dirty="0">
                <a:latin typeface="+mn-ea"/>
                <a:ea typeface="+mn-ea"/>
              </a:rPr>
              <a:t>:	Either configure some or disable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STONITH</a:t>
            </a:r>
            <a:r>
              <a:rPr lang="en-US" altLang="ko-KR" sz="1400" dirty="0">
                <a:latin typeface="+mn-ea"/>
                <a:ea typeface="+mn-ea"/>
              </a:rPr>
              <a:t> with the </a:t>
            </a:r>
            <a:r>
              <a:rPr lang="en-US" altLang="ko-KR" sz="1400" dirty="0" err="1">
                <a:latin typeface="+mn-ea"/>
                <a:ea typeface="+mn-ea"/>
              </a:rPr>
              <a:t>stonith</a:t>
            </a:r>
            <a:r>
              <a:rPr lang="en-US" altLang="ko-KR" sz="1400" dirty="0">
                <a:latin typeface="+mn-ea"/>
                <a:ea typeface="+mn-ea"/>
              </a:rPr>
              <a:t>-enabled option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error: </a:t>
            </a:r>
            <a:r>
              <a:rPr lang="en-US" altLang="ko-KR" sz="1400" dirty="0" err="1">
                <a:latin typeface="+mn-ea"/>
                <a:ea typeface="+mn-ea"/>
              </a:rPr>
              <a:t>unpack_resources</a:t>
            </a:r>
            <a:r>
              <a:rPr lang="en-US" altLang="ko-KR" sz="1400" dirty="0">
                <a:latin typeface="+mn-ea"/>
                <a:ea typeface="+mn-ea"/>
              </a:rPr>
              <a:t>:	NOTE: Clusters with shared data need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STONITH</a:t>
            </a:r>
            <a:r>
              <a:rPr lang="en-US" altLang="ko-KR" sz="1400" dirty="0">
                <a:latin typeface="+mn-ea"/>
                <a:ea typeface="+mn-ea"/>
              </a:rPr>
              <a:t> to ensure data integrity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Errors found during check: </a:t>
            </a:r>
            <a:r>
              <a:rPr lang="en-US" altLang="ko-KR" sz="1400" dirty="0" err="1">
                <a:latin typeface="+mn-ea"/>
                <a:ea typeface="+mn-ea"/>
              </a:rPr>
              <a:t>config</a:t>
            </a:r>
            <a:r>
              <a:rPr lang="en-US" altLang="ko-KR" sz="1400" dirty="0">
                <a:latin typeface="+mn-ea"/>
                <a:ea typeface="+mn-ea"/>
              </a:rPr>
              <a:t> not valid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en-US" altLang="ko-KR" sz="1400" dirty="0"/>
              <a:t>[root@system1 </a:t>
            </a:r>
            <a:r>
              <a:rPr lang="en-US" altLang="ko-KR" sz="1400" dirty="0" err="1"/>
              <a:t>corosync</a:t>
            </a:r>
            <a:r>
              <a:rPr lang="en-US" altLang="ko-KR" sz="1400" dirty="0"/>
              <a:t>]# </a:t>
            </a:r>
            <a:r>
              <a:rPr lang="en-US" altLang="ko-KR" sz="1400" b="1" dirty="0">
                <a:solidFill>
                  <a:srgbClr val="FF0000"/>
                </a:solidFill>
              </a:rPr>
              <a:t>pcs property set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stonith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-enabled=false  </a:t>
            </a:r>
            <a:r>
              <a:rPr lang="en-US" altLang="ko-KR" sz="1400" b="1" dirty="0">
                <a:solidFill>
                  <a:srgbClr val="3333CC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b="1" dirty="0" err="1">
                <a:solidFill>
                  <a:srgbClr val="3333CC"/>
                </a:solidFill>
                <a:sym typeface="Wingdings" panose="05000000000000000000" pitchFamily="2" charset="2"/>
              </a:rPr>
              <a:t>stonith</a:t>
            </a:r>
            <a:r>
              <a:rPr lang="en-US" altLang="ko-KR" sz="1400" b="1" dirty="0">
                <a:solidFill>
                  <a:srgbClr val="3333CC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rgbClr val="3333CC"/>
                </a:solidFill>
                <a:sym typeface="Wingdings" panose="05000000000000000000" pitchFamily="2" charset="2"/>
              </a:rPr>
              <a:t>란 </a:t>
            </a:r>
            <a:r>
              <a:rPr lang="en-US" altLang="ko-KR" sz="1400" b="1" dirty="0" smtClean="0">
                <a:solidFill>
                  <a:srgbClr val="3333CC"/>
                </a:solidFill>
                <a:sym typeface="Wingdings" panose="05000000000000000000" pitchFamily="2" charset="2"/>
              </a:rPr>
              <a:t>Configure </a:t>
            </a:r>
            <a:r>
              <a:rPr lang="en-US" altLang="ko-KR" sz="1400" b="1" dirty="0">
                <a:solidFill>
                  <a:srgbClr val="3333CC"/>
                </a:solidFill>
                <a:sym typeface="Wingdings" panose="05000000000000000000" pitchFamily="2" charset="2"/>
              </a:rPr>
              <a:t>fence devices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/>
              <a:t>[root@system1 </a:t>
            </a:r>
            <a:r>
              <a:rPr lang="en-US" altLang="ko-KR" sz="1400" dirty="0" err="1"/>
              <a:t>corosync</a:t>
            </a:r>
            <a:r>
              <a:rPr lang="en-US" altLang="ko-KR" sz="1400" dirty="0"/>
              <a:t>]# </a:t>
            </a:r>
            <a:r>
              <a:rPr lang="en-US" altLang="ko-KR" sz="1400" b="1" dirty="0" err="1">
                <a:solidFill>
                  <a:srgbClr val="FF0000"/>
                </a:solidFill>
              </a:rPr>
              <a:t>crm_verify</a:t>
            </a:r>
            <a:r>
              <a:rPr lang="en-US" altLang="ko-KR" sz="1400" b="1" dirty="0">
                <a:solidFill>
                  <a:srgbClr val="FF0000"/>
                </a:solidFill>
              </a:rPr>
              <a:t> -L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–V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/>
              <a:t>[root@system1 </a:t>
            </a:r>
            <a:r>
              <a:rPr lang="en-US" altLang="ko-KR" sz="1400" dirty="0" err="1"/>
              <a:t>corosync</a:t>
            </a:r>
            <a:r>
              <a:rPr lang="en-US" altLang="ko-KR" sz="1400" dirty="0"/>
              <a:t>]# </a:t>
            </a:r>
            <a:r>
              <a:rPr lang="en-US" altLang="ko-KR" sz="1400" b="1" dirty="0">
                <a:solidFill>
                  <a:srgbClr val="FF0000"/>
                </a:solidFill>
              </a:rPr>
              <a:t>pcs property set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no-quorum-policy=ignore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/>
              <a:t>[root@system1 </a:t>
            </a:r>
            <a:r>
              <a:rPr lang="en-US" altLang="ko-KR" sz="1400" dirty="0" err="1"/>
              <a:t>corosync</a:t>
            </a:r>
            <a:r>
              <a:rPr lang="en-US" altLang="ko-KR" sz="1400" dirty="0"/>
              <a:t>]# </a:t>
            </a:r>
            <a:r>
              <a:rPr lang="en-US" altLang="ko-KR" sz="1400" b="1" dirty="0">
                <a:solidFill>
                  <a:srgbClr val="FF0000"/>
                </a:solidFill>
              </a:rPr>
              <a:t>pcs cluster </a:t>
            </a:r>
            <a:r>
              <a:rPr lang="en-US" altLang="ko-KR" sz="1400" b="1" dirty="0" err="1">
                <a:solidFill>
                  <a:srgbClr val="FF0000"/>
                </a:solidFill>
              </a:rPr>
              <a:t>cib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–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config</a:t>
            </a:r>
            <a:r>
              <a:rPr lang="en-US" altLang="ko-KR" sz="1400" b="1" dirty="0">
                <a:solidFill>
                  <a:srgbClr val="FF0000"/>
                </a:solidFill>
              </a:rPr>
              <a:t>   </a:t>
            </a:r>
            <a:r>
              <a:rPr lang="en-US" altLang="ko-KR" sz="1400" b="1" dirty="0" smtClean="0">
                <a:solidFill>
                  <a:srgbClr val="3333CC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b="1" dirty="0" smtClean="0">
                <a:solidFill>
                  <a:srgbClr val="3333CC"/>
                </a:solidFill>
              </a:rPr>
              <a:t>Get </a:t>
            </a:r>
            <a:r>
              <a:rPr lang="en-US" altLang="ko-KR" sz="1400" b="1" dirty="0">
                <a:solidFill>
                  <a:srgbClr val="3333CC"/>
                </a:solidFill>
              </a:rPr>
              <a:t>the raw xml from the CIB (Cluster Information Base)</a:t>
            </a:r>
          </a:p>
          <a:p>
            <a:pPr algn="l"/>
            <a:r>
              <a:rPr lang="en-US" altLang="ko-KR" sz="1400" dirty="0"/>
              <a:t>&lt;configuration&gt;</a:t>
            </a:r>
          </a:p>
          <a:p>
            <a:pPr algn="l"/>
            <a:r>
              <a:rPr lang="en-US" altLang="ko-KR" sz="1400" dirty="0"/>
              <a:t>  &lt;</a:t>
            </a:r>
            <a:r>
              <a:rPr lang="en-US" altLang="ko-KR" sz="1400" dirty="0" err="1"/>
              <a:t>crm_config</a:t>
            </a:r>
            <a:r>
              <a:rPr lang="en-US" altLang="ko-KR" sz="1400" dirty="0"/>
              <a:t>&gt;</a:t>
            </a:r>
          </a:p>
          <a:p>
            <a:pPr algn="l"/>
            <a:r>
              <a:rPr lang="en-US" altLang="ko-KR" sz="1400" dirty="0"/>
              <a:t>    &lt;</a:t>
            </a:r>
            <a:r>
              <a:rPr lang="en-US" altLang="ko-KR" sz="1400" dirty="0" err="1"/>
              <a:t>cluster_property_set</a:t>
            </a:r>
            <a:r>
              <a:rPr lang="en-US" altLang="ko-KR" sz="1400" dirty="0"/>
              <a:t> id="</a:t>
            </a:r>
            <a:r>
              <a:rPr lang="en-US" altLang="ko-KR" sz="1400" dirty="0" err="1"/>
              <a:t>cib</a:t>
            </a:r>
            <a:r>
              <a:rPr lang="en-US" altLang="ko-KR" sz="1400" dirty="0"/>
              <a:t>-bootstrap-options"&gt;</a:t>
            </a:r>
          </a:p>
          <a:p>
            <a:pPr algn="l"/>
            <a:r>
              <a:rPr lang="en-US" altLang="ko-KR" sz="1400" dirty="0"/>
              <a:t>      &lt;</a:t>
            </a:r>
            <a:r>
              <a:rPr lang="en-US" altLang="ko-KR" sz="1400" dirty="0" err="1"/>
              <a:t>nvpair</a:t>
            </a:r>
            <a:r>
              <a:rPr lang="en-US" altLang="ko-KR" sz="1400" dirty="0"/>
              <a:t> id="</a:t>
            </a:r>
            <a:r>
              <a:rPr lang="en-US" altLang="ko-KR" sz="1400" dirty="0" err="1"/>
              <a:t>cib</a:t>
            </a:r>
            <a:r>
              <a:rPr lang="en-US" altLang="ko-KR" sz="1400" dirty="0"/>
              <a:t>-bootstrap-options-have-watchdog" name="have-watchdog" value="false"/&gt;</a:t>
            </a:r>
          </a:p>
          <a:p>
            <a:pPr algn="l"/>
            <a:r>
              <a:rPr lang="en-US" altLang="ko-KR" sz="1400" dirty="0"/>
              <a:t>      &lt;</a:t>
            </a:r>
            <a:r>
              <a:rPr lang="en-US" altLang="ko-KR" sz="1400" dirty="0" err="1"/>
              <a:t>nvpair</a:t>
            </a:r>
            <a:r>
              <a:rPr lang="en-US" altLang="ko-KR" sz="1400" dirty="0"/>
              <a:t> id="</a:t>
            </a:r>
            <a:r>
              <a:rPr lang="en-US" altLang="ko-KR" sz="1400" dirty="0" err="1"/>
              <a:t>cib</a:t>
            </a:r>
            <a:r>
              <a:rPr lang="en-US" altLang="ko-KR" sz="1400" dirty="0"/>
              <a:t>-bootstrap-options-dc-version" name="dc-version" value="1.1.13-10.el7_2.4-44eb2dd"/&gt;</a:t>
            </a:r>
          </a:p>
          <a:p>
            <a:pPr algn="l"/>
            <a:r>
              <a:rPr lang="en-US" altLang="ko-KR" sz="1400" dirty="0"/>
              <a:t>      &lt;</a:t>
            </a:r>
            <a:r>
              <a:rPr lang="en-US" altLang="ko-KR" sz="1400" dirty="0" err="1"/>
              <a:t>nvpair</a:t>
            </a:r>
            <a:r>
              <a:rPr lang="en-US" altLang="ko-KR" sz="1400" dirty="0"/>
              <a:t> id="</a:t>
            </a:r>
            <a:r>
              <a:rPr lang="en-US" altLang="ko-KR" sz="1400" dirty="0" err="1"/>
              <a:t>cib</a:t>
            </a:r>
            <a:r>
              <a:rPr lang="en-US" altLang="ko-KR" sz="1400" dirty="0"/>
              <a:t>-bootstrap-options-cluster-infrastructure" name="cluster-infrastructure" value="</a:t>
            </a:r>
            <a:r>
              <a:rPr lang="en-US" altLang="ko-KR" sz="1400" dirty="0" err="1"/>
              <a:t>corosync</a:t>
            </a:r>
            <a:r>
              <a:rPr lang="en-US" altLang="ko-KR" sz="1400" dirty="0"/>
              <a:t>"/&gt;</a:t>
            </a:r>
          </a:p>
          <a:p>
            <a:pPr algn="l"/>
            <a:r>
              <a:rPr lang="en-US" altLang="ko-KR" sz="1400" dirty="0"/>
              <a:t>      &lt;</a:t>
            </a:r>
            <a:r>
              <a:rPr lang="en-US" altLang="ko-KR" sz="1400" dirty="0" err="1"/>
              <a:t>nvpair</a:t>
            </a:r>
            <a:r>
              <a:rPr lang="en-US" altLang="ko-KR" sz="1400" dirty="0"/>
              <a:t> id="</a:t>
            </a:r>
            <a:r>
              <a:rPr lang="en-US" altLang="ko-KR" sz="1400" dirty="0" err="1"/>
              <a:t>cib</a:t>
            </a:r>
            <a:r>
              <a:rPr lang="en-US" altLang="ko-KR" sz="1400" dirty="0"/>
              <a:t>-bootstrap-options-cluster-name" name="cluster-name" value="</a:t>
            </a:r>
            <a:r>
              <a:rPr lang="en-US" altLang="ko-KR" sz="1400" dirty="0" err="1"/>
              <a:t>pcs_cluster</a:t>
            </a:r>
            <a:r>
              <a:rPr lang="en-US" altLang="ko-KR" sz="1400" dirty="0"/>
              <a:t>"/&gt;</a:t>
            </a:r>
          </a:p>
          <a:p>
            <a:pPr algn="l"/>
            <a:r>
              <a:rPr lang="en-US" altLang="ko-KR" sz="1400" dirty="0"/>
              <a:t>      &lt;</a:t>
            </a:r>
            <a:r>
              <a:rPr lang="en-US" altLang="ko-KR" sz="1400" dirty="0" err="1"/>
              <a:t>nvpair</a:t>
            </a:r>
            <a:r>
              <a:rPr lang="en-US" altLang="ko-KR" sz="1400" dirty="0"/>
              <a:t> id="</a:t>
            </a:r>
            <a:r>
              <a:rPr lang="en-US" altLang="ko-KR" sz="1400" dirty="0" err="1"/>
              <a:t>cib</a:t>
            </a:r>
            <a:r>
              <a:rPr lang="en-US" altLang="ko-KR" sz="1400" dirty="0"/>
              <a:t>-bootstrap-options-</a:t>
            </a:r>
            <a:r>
              <a:rPr lang="en-US" altLang="ko-KR" sz="1400" dirty="0" err="1"/>
              <a:t>stonith</a:t>
            </a:r>
            <a:r>
              <a:rPr lang="en-US" altLang="ko-KR" sz="1400" dirty="0"/>
              <a:t>-enabled" name="</a:t>
            </a:r>
            <a:r>
              <a:rPr lang="en-US" altLang="ko-KR" sz="1400" dirty="0" err="1"/>
              <a:t>stonith</a:t>
            </a:r>
            <a:r>
              <a:rPr lang="en-US" altLang="ko-KR" sz="1400" dirty="0"/>
              <a:t>-enabled" value="false"/&gt;</a:t>
            </a:r>
          </a:p>
          <a:p>
            <a:pPr algn="l"/>
            <a:r>
              <a:rPr lang="en-US" altLang="ko-KR" sz="1400" dirty="0"/>
              <a:t>      &lt;</a:t>
            </a:r>
            <a:r>
              <a:rPr lang="en-US" altLang="ko-KR" sz="1400" dirty="0" err="1"/>
              <a:t>nvpair</a:t>
            </a:r>
            <a:r>
              <a:rPr lang="en-US" altLang="ko-KR" sz="1400" dirty="0"/>
              <a:t> id="</a:t>
            </a:r>
            <a:r>
              <a:rPr lang="en-US" altLang="ko-KR" sz="1400" dirty="0" err="1"/>
              <a:t>cib</a:t>
            </a:r>
            <a:r>
              <a:rPr lang="en-US" altLang="ko-KR" sz="1400" dirty="0"/>
              <a:t>-bootstrap-options-no-quorum-policy" name="no-quorum-policy" value="ignore"/&gt;</a:t>
            </a:r>
          </a:p>
          <a:p>
            <a:pPr algn="l"/>
            <a:r>
              <a:rPr lang="en-US" altLang="ko-KR" sz="1400" dirty="0"/>
              <a:t>    &lt;/</a:t>
            </a:r>
            <a:r>
              <a:rPr lang="en-US" altLang="ko-KR" sz="1400" dirty="0" err="1"/>
              <a:t>cluster_property_set</a:t>
            </a:r>
            <a:r>
              <a:rPr lang="en-US" altLang="ko-KR" sz="1400" dirty="0"/>
              <a:t>&gt;</a:t>
            </a:r>
          </a:p>
          <a:p>
            <a:pPr algn="l"/>
            <a:r>
              <a:rPr lang="en-US" altLang="ko-KR" sz="1400" dirty="0"/>
              <a:t>  &lt;/</a:t>
            </a:r>
            <a:r>
              <a:rPr lang="en-US" altLang="ko-KR" sz="1400" dirty="0" err="1"/>
              <a:t>crm_config</a:t>
            </a:r>
            <a:r>
              <a:rPr lang="en-US" altLang="ko-KR" sz="1400" dirty="0"/>
              <a:t>&gt;</a:t>
            </a:r>
          </a:p>
          <a:p>
            <a:pPr algn="l"/>
            <a:r>
              <a:rPr lang="en-US" altLang="ko-KR" sz="1400" dirty="0"/>
              <a:t>  &lt;nodes&gt;</a:t>
            </a:r>
          </a:p>
          <a:p>
            <a:pPr algn="l"/>
            <a:r>
              <a:rPr lang="en-US" altLang="ko-KR" sz="1400" dirty="0"/>
              <a:t>    &lt;node id="1" </a:t>
            </a:r>
            <a:r>
              <a:rPr lang="en-US" altLang="ko-KR" sz="1400" dirty="0" err="1"/>
              <a:t>uname</a:t>
            </a:r>
            <a:r>
              <a:rPr lang="en-US" altLang="ko-KR" sz="1400" dirty="0"/>
              <a:t>="system1.example.com"/&gt;</a:t>
            </a:r>
          </a:p>
          <a:p>
            <a:pPr algn="l"/>
            <a:r>
              <a:rPr lang="en-US" altLang="ko-KR" sz="1400" dirty="0"/>
              <a:t>    &lt;node id="2" </a:t>
            </a:r>
            <a:r>
              <a:rPr lang="en-US" altLang="ko-KR" sz="1400" dirty="0" err="1"/>
              <a:t>uname</a:t>
            </a:r>
            <a:r>
              <a:rPr lang="en-US" altLang="ko-KR" sz="1400" dirty="0"/>
              <a:t>="system2.example.com"/&gt;</a:t>
            </a:r>
          </a:p>
          <a:p>
            <a:pPr algn="l"/>
            <a:r>
              <a:rPr lang="en-US" altLang="ko-KR" sz="1400" dirty="0"/>
              <a:t>  &lt;/nodes&gt;</a:t>
            </a:r>
          </a:p>
          <a:p>
            <a:pPr algn="l"/>
            <a:r>
              <a:rPr lang="en-US" altLang="ko-KR" sz="1400" dirty="0"/>
              <a:t>  &lt;resources/&gt;</a:t>
            </a:r>
          </a:p>
          <a:p>
            <a:pPr algn="l"/>
            <a:r>
              <a:rPr lang="en-US" altLang="ko-KR" sz="1400" dirty="0"/>
              <a:t>  &lt;constraints/&gt;</a:t>
            </a:r>
          </a:p>
          <a:p>
            <a:pPr algn="l"/>
            <a:r>
              <a:rPr lang="en-US" altLang="ko-KR" sz="1400" dirty="0"/>
              <a:t>&lt;/configuration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61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pcs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23950" y="882117"/>
            <a:ext cx="9613068" cy="92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US" altLang="ko-KR" sz="1800" b="1" dirty="0" smtClean="0"/>
              <a:t>pcs resource </a:t>
            </a:r>
            <a:r>
              <a:rPr lang="ko-KR" altLang="en-US" sz="1800" b="1" dirty="0" smtClean="0"/>
              <a:t>확인 </a:t>
            </a:r>
            <a:r>
              <a:rPr lang="en-US" altLang="ko-KR" sz="1800" dirty="0" smtClean="0">
                <a:solidFill>
                  <a:srgbClr val="FF0000"/>
                </a:solidFill>
              </a:rPr>
              <a:t>(resource </a:t>
            </a:r>
            <a:r>
              <a:rPr lang="ko-KR" altLang="en-US" sz="1800" dirty="0" smtClean="0">
                <a:solidFill>
                  <a:srgbClr val="FF0000"/>
                </a:solidFill>
              </a:rPr>
              <a:t>형식은 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class</a:t>
            </a:r>
            <a:r>
              <a:rPr lang="en-US" altLang="ko-KR" sz="1800" dirty="0" err="1" smtClean="0">
                <a:solidFill>
                  <a:srgbClr val="FF0000"/>
                </a:solidFill>
                <a:latin typeface="+mn-ea"/>
              </a:rPr>
              <a:t>:provider:type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resource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list 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전체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resource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확인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ocf</a:t>
            </a:r>
            <a:r>
              <a:rPr lang="en-US" altLang="ko-KR" sz="1400" dirty="0">
                <a:latin typeface="+mn-ea"/>
                <a:ea typeface="+mn-ea"/>
              </a:rPr>
              <a:t>:.</a:t>
            </a:r>
            <a:r>
              <a:rPr lang="en-US" altLang="ko-KR" sz="1400" dirty="0" err="1">
                <a:latin typeface="+mn-ea"/>
                <a:ea typeface="+mn-ea"/>
              </a:rPr>
              <a:t>isolation:docker-wrapper</a:t>
            </a:r>
            <a:r>
              <a:rPr lang="en-US" altLang="ko-KR" sz="1400" dirty="0">
                <a:latin typeface="+mn-ea"/>
                <a:ea typeface="+mn-ea"/>
              </a:rPr>
              <a:t> - </a:t>
            </a:r>
            <a:r>
              <a:rPr lang="en-US" altLang="ko-KR" sz="1400" dirty="0" err="1">
                <a:latin typeface="+mn-ea"/>
                <a:ea typeface="+mn-ea"/>
              </a:rPr>
              <a:t>docker</a:t>
            </a:r>
            <a:r>
              <a:rPr lang="en-US" altLang="ko-KR" sz="1400" dirty="0">
                <a:latin typeface="+mn-ea"/>
                <a:ea typeface="+mn-ea"/>
              </a:rPr>
              <a:t> wrapper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ocf:heartbeat:CTDB</a:t>
            </a:r>
            <a:r>
              <a:rPr lang="en-US" altLang="ko-KR" sz="1400" dirty="0">
                <a:latin typeface="+mn-ea"/>
                <a:ea typeface="+mn-ea"/>
              </a:rPr>
              <a:t> - CTDB Resource Agent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ocf:heartbeat:Delay</a:t>
            </a:r>
            <a:r>
              <a:rPr lang="en-US" altLang="ko-KR" sz="1400" dirty="0">
                <a:latin typeface="+mn-ea"/>
                <a:ea typeface="+mn-ea"/>
              </a:rPr>
              <a:t> - Waits for a defined timespan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ocf:heartbeat:Dummy</a:t>
            </a:r>
            <a:r>
              <a:rPr lang="en-US" altLang="ko-KR" sz="1400" dirty="0">
                <a:latin typeface="+mn-ea"/>
                <a:ea typeface="+mn-ea"/>
              </a:rPr>
              <a:t> - Example stateless resource agent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ocf:heartbeat:Filesystem</a:t>
            </a:r>
            <a:r>
              <a:rPr lang="en-US" altLang="ko-KR" sz="1400" dirty="0">
                <a:latin typeface="+mn-ea"/>
                <a:ea typeface="+mn-ea"/>
              </a:rPr>
              <a:t> - Manages </a:t>
            </a:r>
            <a:r>
              <a:rPr lang="en-US" altLang="ko-KR" sz="1400" dirty="0" err="1">
                <a:latin typeface="+mn-ea"/>
                <a:ea typeface="+mn-ea"/>
              </a:rPr>
              <a:t>filesystem</a:t>
            </a:r>
            <a:r>
              <a:rPr lang="en-US" altLang="ko-KR" sz="1400" dirty="0">
                <a:latin typeface="+mn-ea"/>
                <a:ea typeface="+mn-ea"/>
              </a:rPr>
              <a:t> mounts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ocf:heartbeat:IPaddr</a:t>
            </a:r>
            <a:r>
              <a:rPr lang="en-US" altLang="ko-KR" sz="1400" dirty="0">
                <a:latin typeface="+mn-ea"/>
                <a:ea typeface="+mn-ea"/>
              </a:rPr>
              <a:t> - Manages virtual IPv4 and IPv6 addresses (Linux specific version)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ocf:heartbeat:IPaddr2 - Manages virtual IPv4 and IPv6 addresses (Linux specific version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en-US" altLang="ko-KR" sz="1400" dirty="0">
                <a:latin typeface="+mn-ea"/>
                <a:ea typeface="+mn-ea"/>
              </a:rPr>
              <a:t>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resource show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–full   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설정된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resource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의 속성 및 동작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Resource: </a:t>
            </a:r>
            <a:r>
              <a:rPr lang="en-US" altLang="ko-KR" sz="1400" dirty="0" err="1">
                <a:latin typeface="+mn-ea"/>
                <a:ea typeface="+mn-ea"/>
              </a:rPr>
              <a:t>virtual_ip</a:t>
            </a:r>
            <a:r>
              <a:rPr lang="en-US" altLang="ko-KR" sz="1400" dirty="0">
                <a:latin typeface="+mn-ea"/>
                <a:ea typeface="+mn-ea"/>
              </a:rPr>
              <a:t> (class=</a:t>
            </a:r>
            <a:r>
              <a:rPr lang="en-US" altLang="ko-KR" sz="1400" dirty="0" err="1">
                <a:latin typeface="+mn-ea"/>
                <a:ea typeface="+mn-ea"/>
              </a:rPr>
              <a:t>ocf</a:t>
            </a:r>
            <a:r>
              <a:rPr lang="en-US" altLang="ko-KR" sz="1400" dirty="0">
                <a:latin typeface="+mn-ea"/>
                <a:ea typeface="+mn-ea"/>
              </a:rPr>
              <a:t> provider=heartbeat type=IPaddr2)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Attributes: </a:t>
            </a:r>
            <a:r>
              <a:rPr lang="en-US" altLang="ko-KR" sz="1400" dirty="0" err="1">
                <a:latin typeface="+mn-ea"/>
                <a:ea typeface="+mn-ea"/>
              </a:rPr>
              <a:t>ip</a:t>
            </a:r>
            <a:r>
              <a:rPr lang="en-US" altLang="ko-KR" sz="1400" dirty="0">
                <a:latin typeface="+mn-ea"/>
                <a:ea typeface="+mn-ea"/>
              </a:rPr>
              <a:t>=192.168.17.100 </a:t>
            </a:r>
            <a:r>
              <a:rPr lang="en-US" altLang="ko-KR" sz="1400" dirty="0" err="1">
                <a:latin typeface="+mn-ea"/>
                <a:ea typeface="+mn-ea"/>
              </a:rPr>
              <a:t>cidr_netmask</a:t>
            </a:r>
            <a:r>
              <a:rPr lang="en-US" altLang="ko-KR" sz="1400" dirty="0">
                <a:latin typeface="+mn-ea"/>
                <a:ea typeface="+mn-ea"/>
              </a:rPr>
              <a:t>=32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Operations: start interval=0s timeout=20s (virtual_ip-start-interval-0s)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       stop interval=0s timeout=20s (virtual_ip-stop-interval-0s)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       monitor interval=10s timeout=20s (virtual_ip-monitor-interval-10s)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       </a:t>
            </a:r>
            <a:r>
              <a:rPr lang="en-US" altLang="ko-KR" sz="1400" dirty="0" err="1">
                <a:latin typeface="+mn-ea"/>
                <a:ea typeface="+mn-ea"/>
              </a:rPr>
              <a:t>monotor</a:t>
            </a:r>
            <a:r>
              <a:rPr lang="en-US" altLang="ko-KR" sz="1400" dirty="0">
                <a:latin typeface="+mn-ea"/>
                <a:ea typeface="+mn-ea"/>
              </a:rPr>
              <a:t> interval=5s (virtual_ip-monotor-interval-5s)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[root@system1 heartbeat]#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resource describe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ocf:heartbeat:IPaddr2 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resource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에 대한 세부 옵션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확인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algn="l"/>
            <a:endParaRPr lang="en-US" altLang="ko-KR" sz="1400" b="1" dirty="0">
              <a:solidFill>
                <a:srgbClr val="FF000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400" dirty="0">
                <a:latin typeface="+mn-ea"/>
              </a:rPr>
              <a:t>[root@pcmk-1 ~]#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pcs resource standards</a:t>
            </a:r>
          </a:p>
          <a:p>
            <a:pPr algn="l"/>
            <a:r>
              <a:rPr lang="en-US" altLang="ko-KR" sz="1400" dirty="0" err="1">
                <a:latin typeface="+mn-ea"/>
              </a:rPr>
              <a:t>ocf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 err="1">
                <a:latin typeface="+mn-ea"/>
              </a:rPr>
              <a:t>lsb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service</a:t>
            </a:r>
          </a:p>
          <a:p>
            <a:pPr algn="l"/>
            <a:r>
              <a:rPr lang="en-US" altLang="ko-KR" sz="1400" dirty="0" err="1">
                <a:latin typeface="+mn-ea"/>
              </a:rPr>
              <a:t>systemd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 err="1">
                <a:latin typeface="+mn-ea"/>
              </a:rPr>
              <a:t>stonith</a:t>
            </a:r>
            <a:r>
              <a:rPr lang="en-US" altLang="ko-KR" sz="1400" dirty="0" smtClean="0">
                <a:latin typeface="+mn-ea"/>
                <a:ea typeface="+mn-ea"/>
                <a:sym typeface="Wingdings" panose="05000000000000000000" pitchFamily="2" charset="2"/>
              </a:rPr>
              <a:t>  </a:t>
            </a:r>
          </a:p>
          <a:p>
            <a:pPr algn="l"/>
            <a:endParaRPr lang="en-US" altLang="ko-KR" sz="14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[root@pcmk-1 ~]#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resource providers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heartbeat</a:t>
            </a:r>
          </a:p>
          <a:p>
            <a:pPr algn="l"/>
            <a:r>
              <a:rPr lang="en-US" altLang="ko-KR" sz="1400" dirty="0" err="1" smtClean="0">
                <a:latin typeface="+mn-ea"/>
                <a:ea typeface="+mn-ea"/>
              </a:rPr>
              <a:t>pacemake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[root@pcmk-1 ~]#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pcs resource agents 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 err="1" smtClean="0">
                <a:latin typeface="+mn-ea"/>
                <a:ea typeface="+mn-ea"/>
              </a:rPr>
              <a:t>AudibleAlarm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CTDB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ClusterMon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Delay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Dummy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. (skipping lots of resources to save space)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IPaddr2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56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1474035038</TotalTime>
  <Pages>39</Pages>
  <Words>1277</Words>
  <Application>Microsoft Office PowerPoint</Application>
  <PresentationFormat>사용자 지정</PresentationFormat>
  <Paragraphs>516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1_디자인 사용자 지정</vt:lpstr>
      <vt:lpstr>3_디자인 사용자 지정</vt:lpstr>
      <vt:lpstr>PCS Cluster</vt:lpstr>
      <vt:lpstr>1. pcs cluster 란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  <vt:lpstr>1. pcs 설치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6161</cp:revision>
  <cp:lastPrinted>2014-04-16T08:01:37Z</cp:lastPrinted>
  <dcterms:created xsi:type="dcterms:W3CDTF">1996-10-14T12:11:22Z</dcterms:created>
  <dcterms:modified xsi:type="dcterms:W3CDTF">2017-11-17T07:29:52Z</dcterms:modified>
</cp:coreProperties>
</file>