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13"/>
  </p:notesMasterIdLst>
  <p:handoutMasterIdLst>
    <p:handoutMasterId r:id="rId14"/>
  </p:handoutMasterIdLst>
  <p:sldIdLst>
    <p:sldId id="3426" r:id="rId3"/>
    <p:sldId id="3689" r:id="rId4"/>
    <p:sldId id="3690" r:id="rId5"/>
    <p:sldId id="3691" r:id="rId6"/>
    <p:sldId id="3692" r:id="rId7"/>
    <p:sldId id="3693" r:id="rId8"/>
    <p:sldId id="3694" r:id="rId9"/>
    <p:sldId id="3695" r:id="rId10"/>
    <p:sldId id="3696" r:id="rId11"/>
    <p:sldId id="3697" r:id="rId12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689"/>
            <p14:sldId id="3690"/>
            <p14:sldId id="3691"/>
            <p14:sldId id="3692"/>
            <p14:sldId id="3693"/>
            <p14:sldId id="3694"/>
            <p14:sldId id="3695"/>
            <p14:sldId id="3696"/>
            <p14:sldId id="36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E9E8F0"/>
    <a:srgbClr val="6666FF"/>
    <a:srgbClr val="6BFA32"/>
    <a:srgbClr val="B03C76"/>
    <a:srgbClr val="FF99CC"/>
    <a:srgbClr val="B7B7FF"/>
    <a:srgbClr val="7D2B54"/>
    <a:srgbClr val="DDDDDD"/>
    <a:srgbClr val="CE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6" autoAdjust="0"/>
    <p:restoredTop sz="98698" autoAdjust="0"/>
  </p:normalViewPr>
  <p:slideViewPr>
    <p:cSldViewPr showGuides="1">
      <p:cViewPr varScale="1">
        <p:scale>
          <a:sx n="90" d="100"/>
          <a:sy n="90" d="100"/>
        </p:scale>
        <p:origin x="-102" y="-372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990" y="2250269"/>
            <a:ext cx="9145016" cy="1188132"/>
          </a:xfrm>
        </p:spPr>
        <p:txBody>
          <a:bodyPr/>
          <a:lstStyle/>
          <a:p>
            <a:pPr algn="ctr"/>
            <a:r>
              <a:rPr lang="en-US" altLang="ko-KR" sz="6000" dirty="0" err="1" smtClean="0">
                <a:latin typeface="+mn-ea"/>
                <a:ea typeface="+mn-ea"/>
              </a:rPr>
              <a:t>redis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8266" y="4914565"/>
            <a:ext cx="3888432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– </a:t>
            </a:r>
            <a:r>
              <a:rPr lang="ko-KR" altLang="en-US" sz="2400" dirty="0" smtClean="0">
                <a:latin typeface="+mn-ea"/>
              </a:rPr>
              <a:t>가상화</a:t>
            </a:r>
            <a:r>
              <a:rPr lang="en-US" altLang="ko-KR" sz="2400" dirty="0" smtClean="0">
                <a:latin typeface="+mn-ea"/>
              </a:rPr>
              <a:t>WG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redis</a:t>
            </a:r>
            <a:r>
              <a:rPr lang="en-US" altLang="ko-KR" sz="2000" smtClean="0">
                <a:latin typeface="+mn-ea"/>
                <a:ea typeface="+mn-ea"/>
              </a:rPr>
              <a:t> </a:t>
            </a:r>
            <a:r>
              <a:rPr lang="en-US" altLang="ko-KR" sz="2000" smtClean="0">
                <a:latin typeface="+mn-ea"/>
                <a:ea typeface="+mn-ea"/>
              </a:rPr>
              <a:t>sentinel-3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redis</a:t>
            </a:r>
            <a:r>
              <a:rPr lang="en-US" altLang="ko-KR" sz="1800" b="1" dirty="0" smtClean="0"/>
              <a:t> </a:t>
            </a:r>
            <a:r>
              <a:rPr lang="en-US" altLang="ko-KR" sz="1800" b="1" dirty="0" smtClean="0"/>
              <a:t>sentinel</a:t>
            </a:r>
          </a:p>
          <a:p>
            <a:pPr algn="l"/>
            <a:r>
              <a:rPr lang="en-US" altLang="ko-KR" sz="1600" b="1" dirty="0" smtClean="0"/>
              <a:t> </a:t>
            </a:r>
            <a:r>
              <a:rPr lang="en-US" altLang="ko-KR" sz="1400" b="1" dirty="0" smtClean="0"/>
              <a:t> </a:t>
            </a:r>
            <a:r>
              <a:rPr lang="ko-KR" altLang="en-US" sz="1600" b="1" dirty="0" err="1"/>
              <a:t>ㅇ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7000</a:t>
            </a:r>
            <a:r>
              <a:rPr lang="ko-KR" altLang="en-US" sz="1600" b="1" dirty="0"/>
              <a:t>번이 </a:t>
            </a:r>
            <a:r>
              <a:rPr lang="en-US" altLang="ko-KR" sz="1600" b="1" dirty="0"/>
              <a:t>master </a:t>
            </a:r>
            <a:r>
              <a:rPr lang="en-US" altLang="ko-KR" sz="1600" b="1" dirty="0" smtClean="0"/>
              <a:t>start </a:t>
            </a:r>
            <a:endParaRPr lang="en-US" altLang="ko-KR" sz="1600" b="1" dirty="0"/>
          </a:p>
          <a:p>
            <a:pPr algn="l"/>
            <a:r>
              <a:rPr lang="en-US" altLang="ko-KR" sz="1000" b="1" dirty="0"/>
              <a:t>[root@webserver01 redis-3.0.1]# /</a:t>
            </a:r>
            <a:r>
              <a:rPr lang="en-US" altLang="ko-KR" sz="1000" b="1" dirty="0" err="1"/>
              <a:t>etc</a:t>
            </a:r>
            <a:r>
              <a:rPr lang="en-US" altLang="ko-KR" sz="1000" b="1" dirty="0"/>
              <a:t>/</a:t>
            </a:r>
            <a:r>
              <a:rPr lang="en-US" altLang="ko-KR" sz="1000" b="1" dirty="0" err="1"/>
              <a:t>init.d</a:t>
            </a:r>
            <a:r>
              <a:rPr lang="en-US" altLang="ko-KR" sz="1000" b="1" dirty="0"/>
              <a:t>/redis_7000 start</a:t>
            </a:r>
          </a:p>
          <a:p>
            <a:pPr algn="l"/>
            <a:r>
              <a:rPr lang="en-US" altLang="ko-KR" sz="1000" b="1" dirty="0"/>
              <a:t>Starting </a:t>
            </a:r>
            <a:r>
              <a:rPr lang="en-US" altLang="ko-KR" sz="1000" b="1" dirty="0" err="1"/>
              <a:t>Redis</a:t>
            </a:r>
            <a:r>
              <a:rPr lang="en-US" altLang="ko-KR" sz="1000" b="1" dirty="0"/>
              <a:t> server</a:t>
            </a:r>
            <a:r>
              <a:rPr lang="en-US" altLang="ko-KR" sz="1000" b="1" dirty="0" smtClean="0"/>
              <a:t>...</a:t>
            </a:r>
          </a:p>
          <a:p>
            <a:pPr algn="l"/>
            <a:endParaRPr lang="en-US" altLang="ko-KR" sz="1000" b="1" dirty="0" smtClean="0"/>
          </a:p>
          <a:p>
            <a:pPr algn="l"/>
            <a:r>
              <a:rPr lang="en-US" altLang="ko-KR" sz="1600" b="1" dirty="0"/>
              <a:t> </a:t>
            </a:r>
            <a:r>
              <a:rPr lang="ko-KR" altLang="en-US" sz="1600" b="1" dirty="0" err="1"/>
              <a:t>ㅇ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7000</a:t>
            </a:r>
            <a:r>
              <a:rPr lang="ko-KR" altLang="en-US" sz="1600" b="1" dirty="0" smtClean="0"/>
              <a:t>번 </a:t>
            </a:r>
            <a:r>
              <a:rPr lang="en-US" altLang="ko-KR" sz="1600" b="1" dirty="0" smtClean="0"/>
              <a:t>slave</a:t>
            </a:r>
            <a:r>
              <a:rPr lang="ko-KR" altLang="en-US" sz="1600" b="1" dirty="0" smtClean="0"/>
              <a:t>동작 확인 </a:t>
            </a:r>
            <a:endParaRPr lang="en-US" altLang="ko-KR" sz="1600" b="1" dirty="0" smtClean="0"/>
          </a:p>
          <a:p>
            <a:pPr algn="l"/>
            <a:r>
              <a:rPr lang="en-US" altLang="ko-KR" sz="1000" b="1" dirty="0" smtClean="0"/>
              <a:t>[</a:t>
            </a:r>
            <a:r>
              <a:rPr lang="en-US" altLang="ko-KR" sz="1000" b="1" dirty="0"/>
              <a:t>root@webserver01 redis-3.0.1]# </a:t>
            </a:r>
            <a:r>
              <a:rPr lang="en-US" altLang="ko-KR" sz="1000" b="1" dirty="0" err="1"/>
              <a:t>redis</a:t>
            </a:r>
            <a:r>
              <a:rPr lang="en-US" altLang="ko-KR" sz="1000" b="1" dirty="0"/>
              <a:t>-cli -p 7000 -a cho123</a:t>
            </a:r>
          </a:p>
          <a:p>
            <a:pPr algn="l"/>
            <a:r>
              <a:rPr lang="en-US" altLang="ko-KR" sz="1000" b="1" dirty="0"/>
              <a:t>127.0.0.1:7000&gt; info replication</a:t>
            </a:r>
          </a:p>
          <a:p>
            <a:pPr algn="l"/>
            <a:r>
              <a:rPr lang="en-US" altLang="ko-KR" sz="1000" b="1" dirty="0"/>
              <a:t># Replication</a:t>
            </a:r>
          </a:p>
          <a:p>
            <a:pPr algn="l"/>
            <a:r>
              <a:rPr lang="en-US" altLang="ko-KR" sz="1000" b="1" dirty="0" err="1"/>
              <a:t>role:slave</a:t>
            </a:r>
            <a:endParaRPr lang="en-US" altLang="ko-KR" sz="1000" b="1" dirty="0"/>
          </a:p>
          <a:p>
            <a:pPr algn="l"/>
            <a:r>
              <a:rPr lang="en-US" altLang="ko-KR" sz="1000" b="1" dirty="0"/>
              <a:t>master_host:127.0.0.1</a:t>
            </a:r>
          </a:p>
          <a:p>
            <a:pPr algn="l"/>
            <a:r>
              <a:rPr lang="en-US" altLang="ko-KR" sz="1000" b="1" dirty="0"/>
              <a:t>master_port:7002</a:t>
            </a:r>
          </a:p>
          <a:p>
            <a:pPr algn="l"/>
            <a:r>
              <a:rPr lang="en-US" altLang="ko-KR" sz="1000" b="1" dirty="0" err="1"/>
              <a:t>master_link_status:up</a:t>
            </a:r>
            <a:endParaRPr lang="en-US" altLang="ko-KR" sz="1000" b="1" dirty="0"/>
          </a:p>
          <a:p>
            <a:pPr algn="l"/>
            <a:r>
              <a:rPr lang="en-US" altLang="ko-KR" sz="1000" b="1" dirty="0"/>
              <a:t>master_last_io_seconds_ago:1</a:t>
            </a:r>
          </a:p>
          <a:p>
            <a:pPr algn="l"/>
            <a:r>
              <a:rPr lang="en-US" altLang="ko-KR" sz="1000" b="1" dirty="0"/>
              <a:t>master_sync_in_progress:0</a:t>
            </a:r>
          </a:p>
          <a:p>
            <a:pPr algn="l"/>
            <a:r>
              <a:rPr lang="en-US" altLang="ko-KR" sz="1000" b="1" dirty="0"/>
              <a:t>slave_repl_offset:8475</a:t>
            </a:r>
          </a:p>
          <a:p>
            <a:pPr algn="l"/>
            <a:r>
              <a:rPr lang="en-US" altLang="ko-KR" sz="1000" b="1" dirty="0"/>
              <a:t>slave_priority:100</a:t>
            </a:r>
          </a:p>
          <a:p>
            <a:pPr algn="l"/>
            <a:r>
              <a:rPr lang="en-US" altLang="ko-KR" sz="1000" b="1" dirty="0"/>
              <a:t>slave_read_only:1</a:t>
            </a:r>
          </a:p>
          <a:p>
            <a:pPr algn="l"/>
            <a:r>
              <a:rPr lang="en-US" altLang="ko-KR" sz="1000" b="1" dirty="0"/>
              <a:t>connected_slaves:0</a:t>
            </a:r>
          </a:p>
          <a:p>
            <a:pPr algn="l"/>
            <a:r>
              <a:rPr lang="en-US" altLang="ko-KR" sz="1000" b="1" dirty="0"/>
              <a:t>master_repl_offset:0</a:t>
            </a:r>
          </a:p>
          <a:p>
            <a:pPr algn="l"/>
            <a:r>
              <a:rPr lang="en-US" altLang="ko-KR" sz="1000" b="1" dirty="0"/>
              <a:t>repl_backlog_active:0</a:t>
            </a:r>
          </a:p>
          <a:p>
            <a:pPr algn="l"/>
            <a:r>
              <a:rPr lang="en-US" altLang="ko-KR" sz="1000" b="1" dirty="0"/>
              <a:t>repl_backlog_size:1048576</a:t>
            </a:r>
          </a:p>
          <a:p>
            <a:pPr algn="l"/>
            <a:r>
              <a:rPr lang="en-US" altLang="ko-KR" sz="1000" b="1" dirty="0"/>
              <a:t>repl_backlog_first_byte_offset:0</a:t>
            </a:r>
          </a:p>
          <a:p>
            <a:pPr algn="l"/>
            <a:r>
              <a:rPr lang="en-US" altLang="ko-KR" sz="1000" b="1" dirty="0" smtClean="0"/>
              <a:t>repl_backlog_histlen:0</a:t>
            </a:r>
          </a:p>
          <a:p>
            <a:pPr algn="l"/>
            <a:endParaRPr lang="en-US" altLang="ko-KR" sz="1000" b="1" dirty="0"/>
          </a:p>
          <a:p>
            <a:pPr lvl="0" algn="l"/>
            <a:r>
              <a:rPr lang="en-US" altLang="ko-KR" sz="1800" b="1" dirty="0" smtClean="0">
                <a:solidFill>
                  <a:srgbClr val="000000"/>
                </a:solidFill>
              </a:rPr>
              <a:t>2. </a:t>
            </a:r>
            <a:r>
              <a:rPr lang="en-US" altLang="ko-KR" sz="1800" b="1" dirty="0" err="1" smtClean="0">
                <a:solidFill>
                  <a:srgbClr val="000000"/>
                </a:solidFill>
              </a:rPr>
              <a:t>redis</a:t>
            </a:r>
            <a:r>
              <a:rPr lang="en-US" altLang="ko-KR" sz="1800" b="1" dirty="0" smtClean="0">
                <a:solidFill>
                  <a:srgbClr val="000000"/>
                </a:solidFill>
              </a:rPr>
              <a:t> sentinel </a:t>
            </a:r>
            <a:r>
              <a:rPr lang="ko-KR" altLang="en-US" sz="1800" b="1" dirty="0" smtClean="0">
                <a:solidFill>
                  <a:srgbClr val="000000"/>
                </a:solidFill>
              </a:rPr>
              <a:t>동작원리</a:t>
            </a:r>
            <a:endParaRPr lang="en-US" altLang="ko-KR" sz="1800" b="1" dirty="0" smtClean="0">
              <a:solidFill>
                <a:srgbClr val="000000"/>
              </a:solidFill>
            </a:endParaRPr>
          </a:p>
          <a:p>
            <a:pPr lvl="0" algn="l"/>
            <a:r>
              <a:rPr lang="en-US" altLang="ko-KR" sz="1800" b="1" dirty="0" smtClean="0">
                <a:solidFill>
                  <a:srgbClr val="000000"/>
                </a:solidFill>
              </a:rPr>
              <a:t>sentinel process</a:t>
            </a:r>
            <a:r>
              <a:rPr lang="ko-KR" altLang="en-US" sz="1800" b="1" dirty="0" smtClean="0">
                <a:solidFill>
                  <a:srgbClr val="000000"/>
                </a:solidFill>
              </a:rPr>
              <a:t>가 </a:t>
            </a:r>
            <a:r>
              <a:rPr lang="en-US" altLang="ko-KR" sz="1800" b="1" dirty="0" smtClean="0">
                <a:solidFill>
                  <a:srgbClr val="000000"/>
                </a:solidFill>
              </a:rPr>
              <a:t>/</a:t>
            </a:r>
            <a:r>
              <a:rPr lang="en-US" altLang="ko-KR" sz="1800" b="1" dirty="0" err="1" smtClean="0">
                <a:solidFill>
                  <a:srgbClr val="000000"/>
                </a:solidFill>
              </a:rPr>
              <a:t>etc</a:t>
            </a:r>
            <a:r>
              <a:rPr lang="en-US" altLang="ko-KR" sz="1800" b="1" dirty="0" smtClean="0">
                <a:solidFill>
                  <a:srgbClr val="000000"/>
                </a:solidFill>
              </a:rPr>
              <a:t>/7000.conf</a:t>
            </a:r>
            <a:r>
              <a:rPr lang="ko-KR" altLang="en-US" sz="1800" b="1" dirty="0" smtClean="0">
                <a:solidFill>
                  <a:srgbClr val="000000"/>
                </a:solidFill>
              </a:rPr>
              <a:t>파일의 </a:t>
            </a:r>
            <a:r>
              <a:rPr lang="en-US" altLang="ko-KR" sz="1800" b="1" dirty="0" smtClean="0">
                <a:solidFill>
                  <a:srgbClr val="000000"/>
                </a:solidFill>
              </a:rPr>
              <a:t>master</a:t>
            </a:r>
            <a:r>
              <a:rPr lang="ko-KR" altLang="en-US" sz="1800" b="1" dirty="0" smtClean="0">
                <a:solidFill>
                  <a:srgbClr val="000000"/>
                </a:solidFill>
              </a:rPr>
              <a:t>설정인 </a:t>
            </a:r>
            <a:r>
              <a:rPr lang="en-US" altLang="ko-KR" sz="1800" b="1" dirty="0" err="1" smtClean="0">
                <a:solidFill>
                  <a:srgbClr val="000000"/>
                </a:solidFill>
              </a:rPr>
              <a:t>slaveof</a:t>
            </a:r>
            <a:r>
              <a:rPr lang="ko-KR" altLang="en-US" sz="1800" b="1" dirty="0" smtClean="0">
                <a:solidFill>
                  <a:srgbClr val="000000"/>
                </a:solidFill>
              </a:rPr>
              <a:t>를 변경</a:t>
            </a:r>
            <a:endParaRPr lang="en-US" altLang="ko-KR" sz="1800" b="1" dirty="0">
              <a:solidFill>
                <a:srgbClr val="000000"/>
              </a:solidFill>
            </a:endParaRPr>
          </a:p>
          <a:p>
            <a:pPr algn="l"/>
            <a:endParaRPr lang="en-US" altLang="ko-KR" sz="1000" b="1" dirty="0"/>
          </a:p>
          <a:p>
            <a:pPr algn="l"/>
            <a:r>
              <a:rPr lang="en-US" altLang="ko-KR" sz="1000" b="1" dirty="0"/>
              <a:t>[root@webserver01 </a:t>
            </a:r>
            <a:r>
              <a:rPr lang="en-US" altLang="ko-KR" sz="1000" b="1" dirty="0" err="1"/>
              <a:t>utils</a:t>
            </a:r>
            <a:r>
              <a:rPr lang="en-US" altLang="ko-KR" sz="1000" b="1" dirty="0"/>
              <a:t>]# cat /</a:t>
            </a:r>
            <a:r>
              <a:rPr lang="en-US" altLang="ko-KR" sz="1000" b="1" dirty="0" err="1"/>
              <a:t>etc</a:t>
            </a:r>
            <a:r>
              <a:rPr lang="en-US" altLang="ko-KR" sz="1000" b="1" dirty="0"/>
              <a:t>/</a:t>
            </a:r>
            <a:r>
              <a:rPr lang="en-US" altLang="ko-KR" sz="1000" b="1" dirty="0" err="1"/>
              <a:t>redis</a:t>
            </a:r>
            <a:r>
              <a:rPr lang="en-US" altLang="ko-KR" sz="1000" b="1" dirty="0"/>
              <a:t>/7000.conf | </a:t>
            </a:r>
            <a:r>
              <a:rPr lang="en-US" altLang="ko-KR" sz="1000" b="1" dirty="0" err="1"/>
              <a:t>grep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slaveof</a:t>
            </a:r>
            <a:endParaRPr lang="en-US" altLang="ko-KR" sz="1000" b="1" dirty="0"/>
          </a:p>
          <a:p>
            <a:pPr algn="l"/>
            <a:r>
              <a:rPr lang="en-US" altLang="ko-KR" sz="1000" b="1" dirty="0" err="1" smtClean="0"/>
              <a:t>slaveof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127.0.0.1 7002</a:t>
            </a:r>
          </a:p>
          <a:p>
            <a:pPr algn="l"/>
            <a:r>
              <a:rPr lang="en-US" altLang="ko-KR" sz="1000" b="1" dirty="0"/>
              <a:t>[root@webserver01 </a:t>
            </a:r>
            <a:r>
              <a:rPr lang="en-US" altLang="ko-KR" sz="1000" b="1" dirty="0" err="1"/>
              <a:t>utils</a:t>
            </a:r>
            <a:r>
              <a:rPr lang="en-US" altLang="ko-KR" sz="1000" b="1" dirty="0"/>
              <a:t>]# cat /</a:t>
            </a:r>
            <a:r>
              <a:rPr lang="en-US" altLang="ko-KR" sz="1000" b="1" dirty="0" err="1"/>
              <a:t>etc</a:t>
            </a:r>
            <a:r>
              <a:rPr lang="en-US" altLang="ko-KR" sz="1000" b="1" dirty="0"/>
              <a:t>/</a:t>
            </a:r>
            <a:r>
              <a:rPr lang="en-US" altLang="ko-KR" sz="1000" b="1" dirty="0" err="1"/>
              <a:t>redis</a:t>
            </a:r>
            <a:r>
              <a:rPr lang="en-US" altLang="ko-KR" sz="1000" b="1" dirty="0"/>
              <a:t>/7001.conf | </a:t>
            </a:r>
            <a:r>
              <a:rPr lang="en-US" altLang="ko-KR" sz="1000" b="1" dirty="0" err="1"/>
              <a:t>grep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slaveof</a:t>
            </a:r>
            <a:endParaRPr lang="en-US" altLang="ko-KR" sz="1000" b="1" dirty="0"/>
          </a:p>
          <a:p>
            <a:pPr algn="l"/>
            <a:r>
              <a:rPr lang="en-US" altLang="ko-KR" sz="1000" b="1" dirty="0" err="1" smtClean="0"/>
              <a:t>slaveof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127.0.0.1 7002</a:t>
            </a:r>
          </a:p>
          <a:p>
            <a:pPr algn="l"/>
            <a:r>
              <a:rPr lang="en-US" altLang="ko-KR" sz="1000" b="1" dirty="0" smtClean="0"/>
              <a:t>[</a:t>
            </a:r>
            <a:r>
              <a:rPr lang="en-US" altLang="ko-KR" sz="1000" b="1" dirty="0"/>
              <a:t>root@webserver01 </a:t>
            </a:r>
            <a:r>
              <a:rPr lang="en-US" altLang="ko-KR" sz="1000" b="1" dirty="0" err="1"/>
              <a:t>utils</a:t>
            </a:r>
            <a:r>
              <a:rPr lang="en-US" altLang="ko-KR" sz="1000" b="1" dirty="0"/>
              <a:t>]# cat /</a:t>
            </a:r>
            <a:r>
              <a:rPr lang="en-US" altLang="ko-KR" sz="1000" b="1" dirty="0" err="1"/>
              <a:t>etc</a:t>
            </a:r>
            <a:r>
              <a:rPr lang="en-US" altLang="ko-KR" sz="1000" b="1" dirty="0"/>
              <a:t>/</a:t>
            </a:r>
            <a:r>
              <a:rPr lang="en-US" altLang="ko-KR" sz="1000" b="1" dirty="0" err="1"/>
              <a:t>redis</a:t>
            </a:r>
            <a:r>
              <a:rPr lang="en-US" altLang="ko-KR" sz="1000" b="1" dirty="0"/>
              <a:t>/7003.conf | </a:t>
            </a:r>
            <a:r>
              <a:rPr lang="en-US" altLang="ko-KR" sz="1000" b="1" dirty="0" err="1"/>
              <a:t>grep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slaveof</a:t>
            </a:r>
            <a:endParaRPr lang="en-US" altLang="ko-KR" sz="1000" b="1" dirty="0"/>
          </a:p>
          <a:p>
            <a:pPr algn="l"/>
            <a:r>
              <a:rPr lang="en-US" altLang="ko-KR" sz="1000" b="1" dirty="0" err="1" smtClean="0"/>
              <a:t>slaveof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127.0.0.1 </a:t>
            </a:r>
            <a:r>
              <a:rPr lang="en-US" altLang="ko-KR" sz="1000" b="1" dirty="0" smtClean="0"/>
              <a:t>7002</a:t>
            </a:r>
          </a:p>
          <a:p>
            <a:pPr algn="l"/>
            <a:r>
              <a:rPr lang="en-US" altLang="ko-KR" sz="1000" b="1" dirty="0"/>
              <a:t>[root@webserver01 </a:t>
            </a:r>
            <a:r>
              <a:rPr lang="en-US" altLang="ko-KR" sz="1000" b="1" dirty="0" err="1"/>
              <a:t>utils</a:t>
            </a:r>
            <a:r>
              <a:rPr lang="en-US" altLang="ko-KR" sz="1000" b="1" dirty="0"/>
              <a:t>]# cat /</a:t>
            </a:r>
            <a:r>
              <a:rPr lang="en-US" altLang="ko-KR" sz="1000" b="1" dirty="0" err="1"/>
              <a:t>etc</a:t>
            </a:r>
            <a:r>
              <a:rPr lang="en-US" altLang="ko-KR" sz="1000" b="1" dirty="0"/>
              <a:t>/</a:t>
            </a:r>
            <a:r>
              <a:rPr lang="en-US" altLang="ko-KR" sz="1000" b="1" dirty="0" err="1"/>
              <a:t>redis</a:t>
            </a:r>
            <a:r>
              <a:rPr lang="en-US" altLang="ko-KR" sz="1000" b="1" dirty="0"/>
              <a:t>/7002.conf | </a:t>
            </a:r>
            <a:r>
              <a:rPr lang="en-US" altLang="ko-KR" sz="1000" b="1" dirty="0" err="1"/>
              <a:t>grep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slaveof</a:t>
            </a:r>
            <a:endParaRPr lang="en-US" altLang="ko-KR" sz="1000" b="1" dirty="0"/>
          </a:p>
          <a:p>
            <a:pPr algn="l"/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9004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redis</a:t>
            </a:r>
            <a:r>
              <a:rPr lang="ko-KR" altLang="en-US" sz="2000" dirty="0" smtClean="0">
                <a:latin typeface="+mn-ea"/>
                <a:ea typeface="+mn-ea"/>
              </a:rPr>
              <a:t>란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</a:t>
            </a:r>
            <a:r>
              <a:rPr lang="en-US" altLang="ko-KR" sz="1800" b="1" dirty="0" err="1" smtClean="0"/>
              <a:t>redis</a:t>
            </a:r>
            <a:r>
              <a:rPr lang="en-US" altLang="ko-KR" sz="1800" b="1" dirty="0" smtClean="0"/>
              <a:t> </a:t>
            </a:r>
            <a:r>
              <a:rPr lang="ko-KR" altLang="en-US" sz="1800" b="1" dirty="0"/>
              <a:t>란</a:t>
            </a:r>
            <a:endParaRPr lang="en-US" altLang="ko-KR" sz="1800" b="1" dirty="0"/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Redis</a:t>
            </a:r>
            <a:r>
              <a:rPr lang="ko-KR" altLang="en-US" sz="1600" dirty="0">
                <a:latin typeface="+mn-ea"/>
                <a:ea typeface="+mn-ea"/>
              </a:rPr>
              <a:t>는 </a:t>
            </a:r>
            <a:r>
              <a:rPr lang="en-US" altLang="ko-KR" sz="1600" dirty="0">
                <a:latin typeface="+mn-ea"/>
                <a:ea typeface="+mn-ea"/>
              </a:rPr>
              <a:t>"</a:t>
            </a:r>
            <a:r>
              <a:rPr lang="en-US" altLang="ko-KR" sz="1600" dirty="0" err="1">
                <a:latin typeface="+mn-ea"/>
                <a:ea typeface="+mn-ea"/>
              </a:rPr>
              <a:t>REmote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DIctionary</a:t>
            </a:r>
            <a:r>
              <a:rPr lang="en-US" altLang="ko-KR" sz="1600" dirty="0">
                <a:latin typeface="+mn-ea"/>
                <a:ea typeface="+mn-ea"/>
              </a:rPr>
              <a:t> System"</a:t>
            </a:r>
            <a:r>
              <a:rPr lang="ko-KR" altLang="en-US" sz="1600" dirty="0">
                <a:latin typeface="+mn-ea"/>
                <a:ea typeface="+mn-ea"/>
              </a:rPr>
              <a:t>의 약자로 메모리 기반의 </a:t>
            </a:r>
            <a:r>
              <a:rPr lang="en-US" altLang="ko-KR" sz="1600" dirty="0">
                <a:latin typeface="+mn-ea"/>
                <a:ea typeface="+mn-ea"/>
              </a:rPr>
              <a:t>Key/Value Store </a:t>
            </a:r>
            <a:r>
              <a:rPr lang="ko-KR" altLang="en-US" sz="1600" dirty="0">
                <a:latin typeface="+mn-ea"/>
                <a:ea typeface="+mn-ea"/>
              </a:rPr>
              <a:t>이다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Cassandra</a:t>
            </a:r>
            <a:r>
              <a:rPr lang="ko-KR" altLang="en-US" sz="1600" dirty="0">
                <a:latin typeface="+mn-ea"/>
                <a:ea typeface="+mn-ea"/>
              </a:rPr>
              <a:t>나 </a:t>
            </a:r>
            <a:r>
              <a:rPr lang="en-US" altLang="ko-KR" sz="1600" dirty="0" err="1">
                <a:latin typeface="+mn-ea"/>
                <a:ea typeface="+mn-ea"/>
              </a:rPr>
              <a:t>HBase</a:t>
            </a:r>
            <a:r>
              <a:rPr lang="ko-KR" altLang="en-US" sz="1600" dirty="0">
                <a:latin typeface="+mn-ea"/>
                <a:ea typeface="+mn-ea"/>
              </a:rPr>
              <a:t>와 같이 </a:t>
            </a:r>
            <a:r>
              <a:rPr lang="en-US" altLang="ko-KR" sz="1600" dirty="0">
                <a:latin typeface="+mn-ea"/>
                <a:ea typeface="+mn-ea"/>
              </a:rPr>
              <a:t>NoSQL DBMS</a:t>
            </a:r>
            <a:r>
              <a:rPr lang="ko-KR" altLang="en-US" sz="1600" dirty="0">
                <a:latin typeface="+mn-ea"/>
                <a:ea typeface="+mn-ea"/>
              </a:rPr>
              <a:t>로 분류되기도 하고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en-US" altLang="ko-KR" sz="1600" dirty="0" err="1">
                <a:latin typeface="+mn-ea"/>
                <a:ea typeface="+mn-ea"/>
              </a:rPr>
              <a:t>memcached</a:t>
            </a:r>
            <a:r>
              <a:rPr lang="ko-KR" altLang="en-US" sz="1600" dirty="0">
                <a:latin typeface="+mn-ea"/>
                <a:ea typeface="+mn-ea"/>
              </a:rPr>
              <a:t>와 같은 </a:t>
            </a:r>
            <a:r>
              <a:rPr lang="en-US" altLang="ko-KR" sz="1600" dirty="0">
                <a:latin typeface="+mn-ea"/>
                <a:ea typeface="+mn-ea"/>
              </a:rPr>
              <a:t>In memory </a:t>
            </a:r>
            <a:r>
              <a:rPr lang="ko-KR" altLang="en-US" sz="1600" dirty="0">
                <a:latin typeface="+mn-ea"/>
                <a:ea typeface="+mn-ea"/>
              </a:rPr>
              <a:t>솔루션으로 분리되기도 한다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>
                <a:latin typeface="+mn-ea"/>
                <a:ea typeface="+mn-ea"/>
              </a:rPr>
              <a:t>성능은 </a:t>
            </a:r>
            <a:r>
              <a:rPr lang="en-US" altLang="ko-KR" sz="1600" dirty="0" err="1">
                <a:latin typeface="+mn-ea"/>
                <a:ea typeface="+mn-ea"/>
              </a:rPr>
              <a:t>memcached</a:t>
            </a:r>
            <a:r>
              <a:rPr lang="ko-KR" altLang="en-US" sz="1600" dirty="0">
                <a:latin typeface="+mn-ea"/>
                <a:ea typeface="+mn-ea"/>
              </a:rPr>
              <a:t>에 버금가면서 다양한 </a:t>
            </a:r>
            <a:r>
              <a:rPr lang="ko-KR" altLang="en-US" sz="1600" dirty="0" err="1">
                <a:latin typeface="+mn-ea"/>
                <a:ea typeface="+mn-ea"/>
              </a:rPr>
              <a:t>데이타</a:t>
            </a:r>
            <a:r>
              <a:rPr lang="ko-KR" altLang="en-US" sz="1600" dirty="0">
                <a:latin typeface="+mn-ea"/>
                <a:ea typeface="+mn-ea"/>
              </a:rPr>
              <a:t> 구조체를 지원함으로써 </a:t>
            </a:r>
            <a:r>
              <a:rPr lang="en-US" altLang="ko-KR" sz="1600" dirty="0">
                <a:latin typeface="+mn-ea"/>
                <a:ea typeface="+mn-ea"/>
              </a:rPr>
              <a:t>Message Queue, Shared memory, Remote Dictionary </a:t>
            </a:r>
            <a:r>
              <a:rPr lang="ko-KR" altLang="en-US" sz="1600" dirty="0">
                <a:latin typeface="+mn-ea"/>
                <a:ea typeface="+mn-ea"/>
              </a:rPr>
              <a:t>용도로도 사용될 수 있으며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이런 이유로 </a:t>
            </a:r>
            <a:r>
              <a:rPr lang="ko-KR" altLang="en-US" sz="1600" dirty="0" err="1">
                <a:latin typeface="+mn-ea"/>
                <a:ea typeface="+mn-ea"/>
              </a:rPr>
              <a:t>인스탄트그램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 err="1">
                <a:latin typeface="+mn-ea"/>
                <a:ea typeface="+mn-ea"/>
              </a:rPr>
              <a:t>네이버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ko-KR" altLang="en-US" sz="1600" dirty="0" err="1">
                <a:latin typeface="+mn-ea"/>
                <a:ea typeface="+mn-ea"/>
              </a:rPr>
              <a:t>재팬의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LINE </a:t>
            </a:r>
            <a:r>
              <a:rPr lang="ko-KR" altLang="en-US" sz="1600" dirty="0" err="1">
                <a:latin typeface="+mn-ea"/>
                <a:ea typeface="+mn-ea"/>
              </a:rPr>
              <a:t>메신져</a:t>
            </a:r>
            <a:r>
              <a:rPr lang="ko-KR" altLang="en-US" sz="1600" dirty="0">
                <a:latin typeface="+mn-ea"/>
                <a:ea typeface="+mn-ea"/>
              </a:rPr>
              <a:t> 서비스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en-US" altLang="ko-KR" sz="1600" dirty="0" err="1">
                <a:latin typeface="+mn-ea"/>
                <a:ea typeface="+mn-ea"/>
              </a:rPr>
              <a:t>StackOverflow,Blizzard,digg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등 여러 </a:t>
            </a:r>
            <a:r>
              <a:rPr lang="ko-KR" altLang="en-US" sz="1600" dirty="0" err="1">
                <a:latin typeface="+mn-ea"/>
                <a:ea typeface="+mn-ea"/>
              </a:rPr>
              <a:t>소셜</a:t>
            </a:r>
            <a:r>
              <a:rPr lang="ko-KR" altLang="en-US" sz="1600" dirty="0">
                <a:latin typeface="+mn-ea"/>
                <a:ea typeface="+mn-ea"/>
              </a:rPr>
              <a:t> 서비스에 널리 사용되고 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600" dirty="0">
              <a:effectLst/>
              <a:latin typeface="+mn-ea"/>
              <a:ea typeface="+mn-ea"/>
            </a:endParaRPr>
          </a:p>
          <a:p>
            <a:pPr algn="l"/>
            <a:r>
              <a:rPr lang="en-US" altLang="ko-KR" sz="1800" b="1" dirty="0"/>
              <a:t>2. </a:t>
            </a:r>
            <a:r>
              <a:rPr lang="en-US" altLang="ko-KR" sz="1800" b="1" dirty="0" err="1"/>
              <a:t>redis</a:t>
            </a:r>
            <a:r>
              <a:rPr lang="en-US" altLang="ko-KR" sz="1800" b="1" dirty="0"/>
              <a:t> </a:t>
            </a:r>
            <a:r>
              <a:rPr lang="ko-KR" altLang="en-US" sz="1800" b="1" dirty="0" err="1"/>
              <a:t>데이타</a:t>
            </a:r>
            <a:r>
              <a:rPr lang="ko-KR" altLang="en-US" sz="1800" b="1" dirty="0"/>
              <a:t> 구조</a:t>
            </a:r>
            <a:endParaRPr lang="en-US" altLang="ko-KR" sz="1800" b="1" dirty="0"/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Value</a:t>
            </a:r>
            <a:r>
              <a:rPr lang="ko-KR" altLang="en-US" sz="1600" dirty="0">
                <a:latin typeface="+mn-ea"/>
                <a:ea typeface="+mn-ea"/>
              </a:rPr>
              <a:t>가 일반적인 </a:t>
            </a:r>
            <a:r>
              <a:rPr lang="en-US" altLang="ko-KR" sz="1600" dirty="0">
                <a:latin typeface="+mn-ea"/>
                <a:ea typeface="+mn-ea"/>
              </a:rPr>
              <a:t>string </a:t>
            </a:r>
            <a:r>
              <a:rPr lang="ko-KR" altLang="en-US" sz="1600" dirty="0">
                <a:latin typeface="+mn-ea"/>
                <a:ea typeface="+mn-ea"/>
              </a:rPr>
              <a:t>뿐만 아니라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en-US" altLang="ko-KR" sz="1600" dirty="0" err="1">
                <a:latin typeface="+mn-ea"/>
                <a:ea typeface="+mn-ea"/>
              </a:rPr>
              <a:t>set,list,hash</a:t>
            </a:r>
            <a:r>
              <a:rPr lang="ko-KR" altLang="en-US" sz="1600" dirty="0">
                <a:latin typeface="+mn-ea"/>
                <a:ea typeface="+mn-ea"/>
              </a:rPr>
              <a:t>와 같은 </a:t>
            </a:r>
            <a:r>
              <a:rPr lang="ko-KR" altLang="en-US" sz="1600" dirty="0" err="1">
                <a:latin typeface="+mn-ea"/>
                <a:ea typeface="+mn-ea"/>
              </a:rPr>
              <a:t>집합형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ko-KR" altLang="en-US" sz="1600" dirty="0" err="1">
                <a:latin typeface="+mn-ea"/>
                <a:ea typeface="+mn-ea"/>
              </a:rPr>
              <a:t>데이타</a:t>
            </a:r>
            <a:r>
              <a:rPr lang="ko-KR" altLang="en-US" sz="1600" dirty="0">
                <a:latin typeface="+mn-ea"/>
                <a:ea typeface="+mn-ea"/>
              </a:rPr>
              <a:t> 구조를 지원한다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>
                <a:latin typeface="+mn-ea"/>
                <a:ea typeface="+mn-ea"/>
              </a:rPr>
              <a:t>저장된 </a:t>
            </a:r>
            <a:r>
              <a:rPr lang="ko-KR" altLang="en-US" sz="1600" dirty="0" err="1">
                <a:latin typeface="+mn-ea"/>
                <a:ea typeface="+mn-ea"/>
              </a:rPr>
              <a:t>데이타에</a:t>
            </a:r>
            <a:r>
              <a:rPr lang="ko-KR" altLang="en-US" sz="1600" dirty="0">
                <a:latin typeface="+mn-ea"/>
                <a:ea typeface="+mn-ea"/>
              </a:rPr>
              <a:t> 대한 연산이나 추가 작업 가능하다</a:t>
            </a:r>
            <a:r>
              <a:rPr lang="en-US" altLang="ko-KR" sz="1600" dirty="0">
                <a:latin typeface="+mn-ea"/>
                <a:ea typeface="+mn-ea"/>
              </a:rPr>
              <a:t>. (</a:t>
            </a:r>
            <a:r>
              <a:rPr lang="ko-KR" altLang="en-US" sz="1600" dirty="0">
                <a:latin typeface="+mn-ea"/>
                <a:ea typeface="+mn-ea"/>
              </a:rPr>
              <a:t>합집합</a:t>
            </a:r>
            <a:r>
              <a:rPr lang="en-US" altLang="ko-KR" sz="1600" dirty="0">
                <a:latin typeface="+mn-ea"/>
                <a:ea typeface="+mn-ea"/>
              </a:rPr>
              <a:t>,</a:t>
            </a:r>
            <a:r>
              <a:rPr lang="ko-KR" altLang="en-US" sz="1600" dirty="0">
                <a:latin typeface="+mn-ea"/>
                <a:ea typeface="+mn-ea"/>
              </a:rPr>
              <a:t>교집합</a:t>
            </a:r>
            <a:r>
              <a:rPr lang="en-US" altLang="ko-KR" sz="1600" dirty="0">
                <a:latin typeface="+mn-ea"/>
                <a:ea typeface="+mn-ea"/>
              </a:rPr>
              <a:t>,RANGE QUERY </a:t>
            </a:r>
            <a:r>
              <a:rPr lang="ko-KR" altLang="en-US" sz="1600" dirty="0">
                <a:latin typeface="+mn-ea"/>
                <a:ea typeface="+mn-ea"/>
              </a:rPr>
              <a:t>등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endParaRPr lang="ko-KR" altLang="en-US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set</a:t>
            </a:r>
            <a:r>
              <a:rPr lang="ko-KR" altLang="en-US" sz="1600" dirty="0">
                <a:latin typeface="+mn-ea"/>
                <a:ea typeface="+mn-ea"/>
              </a:rPr>
              <a:t>은 일종의 집합</a:t>
            </a:r>
            <a:r>
              <a:rPr lang="en-US" altLang="ko-KR" sz="1600" dirty="0">
                <a:latin typeface="+mn-ea"/>
                <a:ea typeface="+mn-ea"/>
              </a:rPr>
              <a:t>, sorted set</a:t>
            </a:r>
            <a:r>
              <a:rPr lang="ko-KR" altLang="en-US" sz="1600" dirty="0">
                <a:latin typeface="+mn-ea"/>
                <a:ea typeface="+mn-ea"/>
              </a:rPr>
              <a:t>은 오름차순으로 정렬된 집합</a:t>
            </a:r>
            <a:r>
              <a:rPr lang="en-US" altLang="ko-KR" sz="1600" dirty="0">
                <a:latin typeface="+mn-ea"/>
                <a:ea typeface="+mn-ea"/>
              </a:rPr>
              <a:t>, hash</a:t>
            </a:r>
            <a:r>
              <a:rPr lang="ko-KR" altLang="en-US" sz="1600" dirty="0">
                <a:latin typeface="+mn-ea"/>
                <a:ea typeface="+mn-ea"/>
              </a:rPr>
              <a:t>는 키 기반의 테이블</a:t>
            </a:r>
            <a:r>
              <a:rPr lang="en-US" altLang="ko-KR" sz="1600" dirty="0">
                <a:latin typeface="+mn-ea"/>
                <a:ea typeface="+mn-ea"/>
              </a:rPr>
              <a:t>, list</a:t>
            </a:r>
            <a:r>
              <a:rPr lang="ko-KR" altLang="en-US" sz="1600" dirty="0">
                <a:latin typeface="+mn-ea"/>
                <a:ea typeface="+mn-ea"/>
              </a:rPr>
              <a:t>는 일종의 </a:t>
            </a:r>
            <a:r>
              <a:rPr lang="ko-KR" altLang="en-US" sz="1600" dirty="0" err="1">
                <a:latin typeface="+mn-ea"/>
                <a:ea typeface="+mn-ea"/>
              </a:rPr>
              <a:t>링크드</a:t>
            </a:r>
            <a:r>
              <a:rPr lang="ko-KR" altLang="en-US" sz="1600" dirty="0">
                <a:latin typeface="+mn-ea"/>
                <a:ea typeface="+mn-ea"/>
              </a:rPr>
              <a:t> 리스트 와 같은 특성을 지니고 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  <a:p>
            <a:pPr algn="l"/>
            <a:endParaRPr lang="ko-KR" altLang="en-US" sz="1600" dirty="0">
              <a:effectLst/>
              <a:latin typeface="+mn-ea"/>
              <a:ea typeface="+mn-ea"/>
            </a:endParaRPr>
          </a:p>
        </p:txBody>
      </p:sp>
      <p:pic>
        <p:nvPicPr>
          <p:cNvPr id="1026" name="Picture 2" descr="C:\Users\user\Desktop\Image_[7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12" y="4194483"/>
            <a:ext cx="4762500" cy="298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7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redis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redis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설치</a:t>
            </a:r>
            <a:endParaRPr lang="en-US" altLang="ko-KR" sz="1800" b="1" dirty="0" smtClean="0"/>
          </a:p>
          <a:p>
            <a:pPr algn="l"/>
            <a:r>
              <a:rPr lang="en-US" altLang="ko-KR" sz="1000" dirty="0"/>
              <a:t>und3r@sungwook </a:t>
            </a:r>
            <a:r>
              <a:rPr lang="en-US" altLang="ko-KR" sz="1000" dirty="0" err="1"/>
              <a:t>redis</a:t>
            </a:r>
            <a:r>
              <a:rPr lang="en-US" altLang="ko-KR" sz="1000" dirty="0"/>
              <a:t>]$ </a:t>
            </a:r>
            <a:r>
              <a:rPr lang="en-US" altLang="ko-KR" sz="1000" dirty="0" err="1"/>
              <a:t>wget</a:t>
            </a:r>
            <a:r>
              <a:rPr lang="en-US" altLang="ko-KR" sz="1000" dirty="0"/>
              <a:t> http://download.redis.io/releases/redis-3.0.1.tar.gz</a:t>
            </a:r>
          </a:p>
          <a:p>
            <a:pPr algn="l"/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--2015-05-27 16:01:34--  http://download.redis.io/releases/redis-3.0.1.tar.gz</a:t>
            </a:r>
          </a:p>
          <a:p>
            <a:pPr algn="l"/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Resolving download.redis.io... 109.74.203.151</a:t>
            </a:r>
          </a:p>
          <a:p>
            <a:pPr algn="l"/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Connecting to download.redis.io|109.74.203.151|:80... connected.</a:t>
            </a:r>
          </a:p>
          <a:p>
            <a:pPr algn="l"/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HTTP request sent, awaiting response... 200 OK</a:t>
            </a:r>
          </a:p>
          <a:p>
            <a:pPr algn="l"/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Length: 1358190 (1.3M) [application/x-</a:t>
            </a:r>
            <a:r>
              <a:rPr lang="en-US" altLang="ko-KR" sz="1000" dirty="0" err="1"/>
              <a:t>gzip</a:t>
            </a:r>
            <a:r>
              <a:rPr lang="en-US" altLang="ko-KR" sz="1000" dirty="0"/>
              <a:t>]</a:t>
            </a:r>
          </a:p>
          <a:p>
            <a:pPr algn="l"/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Saving to: “redis-3.0.1.tar.gz”</a:t>
            </a:r>
          </a:p>
          <a:p>
            <a:pPr algn="l"/>
            <a:r>
              <a:rPr lang="en-US" altLang="ko-KR" sz="1000" dirty="0"/>
              <a:t> 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100%[======================================================================&gt;] 1,358,190    498K/s   in 2.7s</a:t>
            </a:r>
          </a:p>
          <a:p>
            <a:pPr algn="l"/>
            <a:r>
              <a:rPr lang="en-US" altLang="ko-KR" sz="1000" dirty="0"/>
              <a:t> 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2015-05-27 16:01:38 (498 KB/s) - “redis-3.0.1.tar.gz” saved [1358190/1358190]</a:t>
            </a:r>
          </a:p>
          <a:p>
            <a:pPr algn="l"/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 smtClean="0"/>
              <a:t> </a:t>
            </a:r>
            <a:endParaRPr lang="en-US" altLang="ko-KR" sz="1000" dirty="0"/>
          </a:p>
          <a:p>
            <a:pPr algn="l"/>
            <a:r>
              <a:rPr lang="en-US" altLang="ko-KR" sz="1000" dirty="0"/>
              <a:t>[und3r@sungwook </a:t>
            </a:r>
            <a:r>
              <a:rPr lang="en-US" altLang="ko-KR" sz="1000" dirty="0" err="1"/>
              <a:t>redis</a:t>
            </a:r>
            <a:r>
              <a:rPr lang="en-US" altLang="ko-KR" sz="1000" dirty="0"/>
              <a:t>]$ tar </a:t>
            </a:r>
            <a:r>
              <a:rPr lang="en-US" altLang="ko-KR" sz="1000" dirty="0" err="1"/>
              <a:t>xzf</a:t>
            </a:r>
            <a:r>
              <a:rPr lang="en-US" altLang="ko-KR" sz="1000" dirty="0"/>
              <a:t> redis-3.0.1.tar.gz</a:t>
            </a:r>
          </a:p>
          <a:p>
            <a:pPr algn="l"/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[und3r@sungwook </a:t>
            </a:r>
            <a:r>
              <a:rPr lang="en-US" altLang="ko-KR" sz="1000" dirty="0" err="1"/>
              <a:t>redis</a:t>
            </a:r>
            <a:r>
              <a:rPr lang="en-US" altLang="ko-KR" sz="1000" dirty="0"/>
              <a:t>]$ cd redis-3.0.1</a:t>
            </a:r>
          </a:p>
          <a:p>
            <a:pPr algn="l"/>
            <a:r>
              <a:rPr lang="en-US" altLang="ko-KR" sz="1000" dirty="0"/>
              <a:t> 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[und3r@sungwook redis-3.0.1]$ </a:t>
            </a:r>
            <a:r>
              <a:rPr lang="en-US" altLang="ko-KR" sz="1000" dirty="0" smtClean="0"/>
              <a:t>make; make </a:t>
            </a:r>
            <a:r>
              <a:rPr lang="en-US" altLang="ko-KR" sz="1000" dirty="0"/>
              <a:t>install</a:t>
            </a:r>
          </a:p>
          <a:p>
            <a:pPr algn="l"/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788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redis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기</a:t>
            </a:r>
            <a:r>
              <a:rPr lang="ko-KR" altLang="en-US" sz="2000" dirty="0">
                <a:latin typeface="+mn-ea"/>
                <a:ea typeface="+mn-ea"/>
              </a:rPr>
              <a:t>동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redis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기동방법</a:t>
            </a:r>
            <a:endParaRPr lang="en-US" altLang="ko-KR" sz="1800" b="1" dirty="0" smtClean="0"/>
          </a:p>
          <a:p>
            <a:pPr algn="l"/>
            <a:r>
              <a:rPr lang="ko-KR" altLang="en-US" sz="1600" dirty="0" smtClean="0"/>
              <a:t>가</a:t>
            </a:r>
            <a:r>
              <a:rPr lang="en-US" altLang="ko-KR" sz="1600" dirty="0" smtClean="0"/>
              <a:t>. ./install_server.sh</a:t>
            </a:r>
            <a:r>
              <a:rPr lang="ko-KR" altLang="en-US" sz="1600" dirty="0" smtClean="0"/>
              <a:t>를 실행하면서 </a:t>
            </a:r>
            <a:r>
              <a:rPr lang="en-US" altLang="ko-KR" sz="1600" dirty="0" smtClean="0"/>
              <a:t>port</a:t>
            </a:r>
            <a:r>
              <a:rPr lang="ko-KR" altLang="en-US" sz="1600" dirty="0" smtClean="0"/>
              <a:t>등을 설정</a:t>
            </a:r>
            <a:endParaRPr lang="en-US" altLang="ko-KR" sz="1600" dirty="0" smtClean="0"/>
          </a:p>
          <a:p>
            <a:pPr algn="l"/>
            <a:endParaRPr lang="en-US" altLang="ko-KR" sz="1600" dirty="0"/>
          </a:p>
          <a:p>
            <a:pPr algn="l"/>
            <a:r>
              <a:rPr lang="ko-KR" altLang="en-US" sz="1600" dirty="0" smtClean="0"/>
              <a:t>나</a:t>
            </a:r>
            <a:r>
              <a:rPr lang="en-US" altLang="ko-KR" sz="1600" dirty="0" smtClean="0"/>
              <a:t>. /</a:t>
            </a:r>
            <a:r>
              <a:rPr lang="en-US" altLang="ko-KR" sz="1600" dirty="0" err="1" smtClean="0"/>
              <a:t>etc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init.d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redis_port</a:t>
            </a:r>
            <a:r>
              <a:rPr lang="ko-KR" altLang="en-US" sz="1600" dirty="0" smtClean="0"/>
              <a:t>번호 </a:t>
            </a:r>
            <a:r>
              <a:rPr lang="en-US" altLang="ko-KR" sz="1600" dirty="0" smtClean="0"/>
              <a:t>start/stop/status </a:t>
            </a:r>
          </a:p>
          <a:p>
            <a:pPr algn="l"/>
            <a:endParaRPr lang="en-US" altLang="ko-KR" sz="1600" dirty="0"/>
          </a:p>
          <a:p>
            <a:pPr algn="l"/>
            <a:r>
              <a:rPr lang="ko-KR" altLang="en-US" sz="1600" dirty="0" smtClean="0"/>
              <a:t>다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redis</a:t>
            </a:r>
            <a:r>
              <a:rPr lang="en-US" altLang="ko-KR" sz="1600" dirty="0" smtClean="0"/>
              <a:t>-server</a:t>
            </a:r>
            <a:r>
              <a:rPr lang="ko-KR" altLang="en-US" sz="1600" dirty="0" smtClean="0"/>
              <a:t>로 기동하면 </a:t>
            </a:r>
            <a:r>
              <a:rPr lang="en-US" altLang="ko-KR" sz="1600" dirty="0" smtClean="0"/>
              <a:t>default </a:t>
            </a:r>
            <a:r>
              <a:rPr lang="ko-KR" altLang="en-US" sz="1600" dirty="0" smtClean="0"/>
              <a:t>설정으로 기동됨</a:t>
            </a:r>
            <a:endParaRPr lang="en-US" altLang="ko-KR" sz="1600" dirty="0" smtClean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47900" y="3042357"/>
            <a:ext cx="9793088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2. </a:t>
            </a:r>
            <a:r>
              <a:rPr lang="en-US" altLang="ko-KR" sz="1800" b="1" dirty="0" err="1" smtClean="0"/>
              <a:t>redis</a:t>
            </a:r>
            <a:r>
              <a:rPr lang="en-US" altLang="ko-KR" sz="1800" b="1" dirty="0" smtClean="0"/>
              <a:t>  </a:t>
            </a:r>
            <a:r>
              <a:rPr lang="en-US" altLang="ko-KR" sz="1800" b="1" dirty="0" err="1" smtClean="0"/>
              <a:t>config</a:t>
            </a:r>
            <a:r>
              <a:rPr lang="en-US" altLang="ko-KR" sz="1800" b="1" dirty="0" smtClean="0"/>
              <a:t>/log</a:t>
            </a:r>
            <a:r>
              <a:rPr lang="ko-KR" altLang="en-US" sz="1800" b="1" dirty="0" smtClean="0"/>
              <a:t>정보</a:t>
            </a:r>
            <a:endParaRPr lang="en-US" altLang="ko-KR" sz="1800" b="1" dirty="0" smtClean="0"/>
          </a:p>
          <a:p>
            <a:pPr algn="l"/>
            <a:r>
              <a:rPr lang="ko-KR" altLang="en-US" sz="1600" dirty="0" err="1" smtClean="0"/>
              <a:t>ㅇ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etc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redis</a:t>
            </a:r>
            <a:r>
              <a:rPr lang="en-US" altLang="ko-KR" sz="1600" dirty="0" smtClean="0"/>
              <a:t>/port</a:t>
            </a:r>
            <a:r>
              <a:rPr lang="ko-KR" altLang="en-US" sz="1600" dirty="0" smtClean="0"/>
              <a:t>번호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conf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파일에 저장됨</a:t>
            </a:r>
            <a:endParaRPr lang="en-US" altLang="ko-KR" sz="1600" dirty="0" smtClean="0"/>
          </a:p>
          <a:p>
            <a:pPr algn="l"/>
            <a:r>
              <a:rPr lang="ko-KR" altLang="en-US" sz="1600" dirty="0" err="1" smtClean="0"/>
              <a:t>ㅇ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vi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redis</a:t>
            </a:r>
            <a:r>
              <a:rPr lang="en-US" altLang="ko-KR" sz="1600" dirty="0"/>
              <a:t>/port</a:t>
            </a:r>
            <a:r>
              <a:rPr lang="ko-KR" altLang="en-US" sz="1600" dirty="0"/>
              <a:t>번호</a:t>
            </a:r>
            <a:r>
              <a:rPr lang="en-US" altLang="ko-KR" sz="1600" dirty="0"/>
              <a:t>.</a:t>
            </a:r>
            <a:r>
              <a:rPr lang="en-US" altLang="ko-KR" sz="1600" dirty="0" err="1"/>
              <a:t>conf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에서 </a:t>
            </a:r>
            <a:endParaRPr lang="en-US" altLang="ko-KR" sz="1600" dirty="0" smtClean="0"/>
          </a:p>
          <a:p>
            <a:pPr algn="l"/>
            <a:r>
              <a:rPr lang="en-US" altLang="ko-KR" sz="1600" dirty="0" err="1" smtClean="0"/>
              <a:t>requirepass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password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부분을 수정</a:t>
            </a:r>
            <a:endParaRPr lang="en-US" altLang="ko-KR" sz="1600" dirty="0" smtClean="0"/>
          </a:p>
          <a:p>
            <a:pPr algn="l"/>
            <a:r>
              <a:rPr lang="ko-KR" altLang="en-US" sz="1600" dirty="0" err="1" smtClean="0"/>
              <a:t>ㅇ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/log/</a:t>
            </a:r>
            <a:r>
              <a:rPr lang="en-US" altLang="ko-KR" sz="1600" dirty="0" err="1" smtClean="0"/>
              <a:t>redis_port</a:t>
            </a:r>
            <a:r>
              <a:rPr lang="ko-KR" altLang="en-US" sz="1600" dirty="0" smtClean="0"/>
              <a:t>번호</a:t>
            </a:r>
            <a:r>
              <a:rPr lang="en-US" altLang="ko-KR" sz="1600" dirty="0" smtClean="0"/>
              <a:t>.log </a:t>
            </a:r>
            <a:r>
              <a:rPr lang="ko-KR" altLang="en-US" sz="1600" dirty="0" smtClean="0"/>
              <a:t>에서 확인</a:t>
            </a:r>
            <a:endParaRPr lang="en-US" altLang="ko-KR" sz="1600" dirty="0" smtClean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647900" y="4590529"/>
            <a:ext cx="979308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/>
              <a:t>3</a:t>
            </a:r>
            <a:r>
              <a:rPr lang="en-US" altLang="ko-KR" sz="1800" b="1" dirty="0" smtClean="0"/>
              <a:t>. </a:t>
            </a:r>
            <a:r>
              <a:rPr lang="en-US" altLang="ko-KR" sz="1800" b="1" dirty="0" err="1" smtClean="0"/>
              <a:t>redis</a:t>
            </a:r>
            <a:r>
              <a:rPr lang="en-US" altLang="ko-KR" sz="1800" b="1" dirty="0" smtClean="0"/>
              <a:t>  cli </a:t>
            </a:r>
            <a:r>
              <a:rPr lang="ko-KR" altLang="en-US" sz="1800" b="1" dirty="0" smtClean="0"/>
              <a:t>사용</a:t>
            </a:r>
            <a:endParaRPr lang="en-US" altLang="ko-KR" sz="1800" b="1" dirty="0" smtClean="0"/>
          </a:p>
          <a:p>
            <a:pPr algn="l"/>
            <a:r>
              <a:rPr lang="ko-KR" altLang="en-US" sz="1600" dirty="0" err="1" smtClean="0"/>
              <a:t>ㅇ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redis</a:t>
            </a:r>
            <a:r>
              <a:rPr lang="en-US" altLang="ko-KR" sz="1600" dirty="0" smtClean="0"/>
              <a:t>-cli –p port</a:t>
            </a:r>
            <a:r>
              <a:rPr lang="ko-KR" altLang="en-US" sz="1600" dirty="0" smtClean="0"/>
              <a:t>번호 </a:t>
            </a:r>
            <a:r>
              <a:rPr lang="en-US" altLang="ko-KR" sz="1600" dirty="0" smtClean="0"/>
              <a:t>–a </a:t>
            </a:r>
            <a:r>
              <a:rPr lang="ko-KR" altLang="en-US" sz="1600" dirty="0" smtClean="0"/>
              <a:t>비밀번호</a:t>
            </a:r>
            <a:endParaRPr lang="en-US" altLang="ko-KR" sz="1600" dirty="0" smtClean="0"/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000" dirty="0"/>
              <a:t>[und3r@sungwook </a:t>
            </a:r>
            <a:r>
              <a:rPr lang="en-US" altLang="ko-KR" sz="1000" dirty="0" err="1"/>
              <a:t>utils</a:t>
            </a:r>
            <a:r>
              <a:rPr lang="en-US" altLang="ko-KR" sz="1000" dirty="0"/>
              <a:t>]$ </a:t>
            </a:r>
            <a:r>
              <a:rPr lang="en-US" altLang="ko-KR" sz="1000" dirty="0" err="1"/>
              <a:t>redis</a:t>
            </a:r>
            <a:r>
              <a:rPr lang="en-US" altLang="ko-KR" sz="1000" dirty="0"/>
              <a:t>-cli</a:t>
            </a:r>
          </a:p>
          <a:p>
            <a:pPr algn="l"/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127.0.0.1:6379&gt; set </a:t>
            </a:r>
            <a:r>
              <a:rPr lang="en-US" altLang="ko-KR" sz="1000" dirty="0" err="1"/>
              <a:t>myKey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myValue</a:t>
            </a:r>
            <a:endParaRPr lang="en-US" altLang="ko-KR" sz="1000" dirty="0"/>
          </a:p>
          <a:p>
            <a:pPr algn="l"/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OK</a:t>
            </a:r>
          </a:p>
          <a:p>
            <a:pPr algn="l"/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127.0.0.1:6379&gt; get </a:t>
            </a:r>
            <a:r>
              <a:rPr lang="en-US" altLang="ko-KR" sz="1000" dirty="0" err="1"/>
              <a:t>myKey</a:t>
            </a:r>
            <a:endParaRPr lang="en-US" altLang="ko-KR" sz="1000" dirty="0"/>
          </a:p>
          <a:p>
            <a:pPr algn="l"/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"</a:t>
            </a:r>
            <a:r>
              <a:rPr lang="en-US" altLang="ko-KR" sz="1000" dirty="0" err="1"/>
              <a:t>myValue</a:t>
            </a:r>
            <a:r>
              <a:rPr lang="en-US" altLang="ko-KR" sz="1000" dirty="0"/>
              <a:t>"</a:t>
            </a:r>
          </a:p>
          <a:p>
            <a:pPr algn="l"/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127.0.0.1:6379&gt;</a:t>
            </a:r>
          </a:p>
        </p:txBody>
      </p:sp>
    </p:spTree>
    <p:extLst>
      <p:ext uri="{BB962C8B-B14F-4D97-AF65-F5344CB8AC3E}">
        <p14:creationId xmlns:p14="http://schemas.microsoft.com/office/powerpoint/2010/main" val="19651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redis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replication-1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849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redis</a:t>
            </a:r>
            <a:r>
              <a:rPr lang="en-US" altLang="ko-KR" sz="1800" b="1" dirty="0" smtClean="0"/>
              <a:t> replication (7000, 7001, 7002, 7003 </a:t>
            </a:r>
            <a:r>
              <a:rPr lang="ko-KR" altLang="en-US" sz="1800" b="1" dirty="0" smtClean="0"/>
              <a:t>생성</a:t>
            </a:r>
            <a:r>
              <a:rPr lang="en-US" altLang="ko-KR" sz="1800" b="1" dirty="0" smtClean="0"/>
              <a:t>)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und3r@sungwook </a:t>
            </a:r>
            <a:r>
              <a:rPr lang="en-US" altLang="ko-KR" sz="1000" dirty="0" err="1">
                <a:latin typeface="+mn-ea"/>
                <a:ea typeface="+mn-ea"/>
              </a:rPr>
              <a:t>utils</a:t>
            </a:r>
            <a:r>
              <a:rPr lang="en-US" altLang="ko-KR" sz="1000" dirty="0">
                <a:latin typeface="+mn-ea"/>
                <a:ea typeface="+mn-ea"/>
              </a:rPr>
              <a:t>]$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sudo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./install_server.sh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Welcome to the </a:t>
            </a:r>
            <a:r>
              <a:rPr lang="en-US" altLang="ko-KR" sz="1000" dirty="0" err="1">
                <a:latin typeface="+mn-ea"/>
                <a:ea typeface="+mn-ea"/>
              </a:rPr>
              <a:t>redis</a:t>
            </a:r>
            <a:r>
              <a:rPr lang="en-US" altLang="ko-KR" sz="1000" dirty="0">
                <a:latin typeface="+mn-ea"/>
                <a:ea typeface="+mn-ea"/>
              </a:rPr>
              <a:t> service installer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This script will help you easily set up a running </a:t>
            </a:r>
            <a:r>
              <a:rPr lang="en-US" altLang="ko-KR" sz="1000" dirty="0" err="1">
                <a:latin typeface="+mn-ea"/>
                <a:ea typeface="+mn-ea"/>
              </a:rPr>
              <a:t>redis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server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Please select the </a:t>
            </a:r>
            <a:r>
              <a:rPr lang="en-US" altLang="ko-KR" sz="1000" dirty="0" err="1">
                <a:latin typeface="+mn-ea"/>
                <a:ea typeface="+mn-ea"/>
              </a:rPr>
              <a:t>redis</a:t>
            </a:r>
            <a:r>
              <a:rPr lang="en-US" altLang="ko-KR" sz="1000" dirty="0">
                <a:latin typeface="+mn-ea"/>
                <a:ea typeface="+mn-ea"/>
              </a:rPr>
              <a:t> port for this instance: [6379] 7000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Please select the </a:t>
            </a:r>
            <a:r>
              <a:rPr lang="en-US" altLang="ko-KR" sz="1000" dirty="0" err="1">
                <a:latin typeface="+mn-ea"/>
                <a:ea typeface="+mn-ea"/>
              </a:rPr>
              <a:t>redis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err="1">
                <a:latin typeface="+mn-ea"/>
                <a:ea typeface="+mn-ea"/>
              </a:rPr>
              <a:t>config</a:t>
            </a:r>
            <a:r>
              <a:rPr lang="en-US" altLang="ko-KR" sz="1000" dirty="0">
                <a:latin typeface="+mn-ea"/>
                <a:ea typeface="+mn-ea"/>
              </a:rPr>
              <a:t> file name [/</a:t>
            </a:r>
            <a:r>
              <a:rPr lang="en-US" altLang="ko-KR" sz="1000" dirty="0" err="1">
                <a:latin typeface="+mn-ea"/>
                <a:ea typeface="+mn-ea"/>
              </a:rPr>
              <a:t>etc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en-US" altLang="ko-KR" sz="1000" dirty="0" err="1">
                <a:latin typeface="+mn-ea"/>
                <a:ea typeface="+mn-ea"/>
              </a:rPr>
              <a:t>redis</a:t>
            </a:r>
            <a:r>
              <a:rPr lang="en-US" altLang="ko-KR" sz="1000" dirty="0">
                <a:latin typeface="+mn-ea"/>
                <a:ea typeface="+mn-ea"/>
              </a:rPr>
              <a:t>/7000.conf]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Selected default - /</a:t>
            </a:r>
            <a:r>
              <a:rPr lang="en-US" altLang="ko-KR" sz="1000" dirty="0" err="1">
                <a:latin typeface="+mn-ea"/>
                <a:ea typeface="+mn-ea"/>
              </a:rPr>
              <a:t>etc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en-US" altLang="ko-KR" sz="1000" dirty="0" err="1">
                <a:latin typeface="+mn-ea"/>
                <a:ea typeface="+mn-ea"/>
              </a:rPr>
              <a:t>redis</a:t>
            </a:r>
            <a:r>
              <a:rPr lang="en-US" altLang="ko-KR" sz="1000" dirty="0">
                <a:latin typeface="+mn-ea"/>
                <a:ea typeface="+mn-ea"/>
              </a:rPr>
              <a:t>/7000.conf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Please select the </a:t>
            </a:r>
            <a:r>
              <a:rPr lang="en-US" altLang="ko-KR" sz="1000" dirty="0" err="1">
                <a:latin typeface="+mn-ea"/>
                <a:ea typeface="+mn-ea"/>
              </a:rPr>
              <a:t>redis</a:t>
            </a:r>
            <a:r>
              <a:rPr lang="en-US" altLang="ko-KR" sz="1000" dirty="0">
                <a:latin typeface="+mn-ea"/>
                <a:ea typeface="+mn-ea"/>
              </a:rPr>
              <a:t> log file name [/</a:t>
            </a:r>
            <a:r>
              <a:rPr lang="en-US" altLang="ko-KR" sz="1000" dirty="0" err="1">
                <a:latin typeface="+mn-ea"/>
                <a:ea typeface="+mn-ea"/>
              </a:rPr>
              <a:t>var</a:t>
            </a:r>
            <a:r>
              <a:rPr lang="en-US" altLang="ko-KR" sz="1000" dirty="0">
                <a:latin typeface="+mn-ea"/>
                <a:ea typeface="+mn-ea"/>
              </a:rPr>
              <a:t>/log/redis_7000.log]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Selected default - /</a:t>
            </a:r>
            <a:r>
              <a:rPr lang="en-US" altLang="ko-KR" sz="1000" dirty="0" err="1">
                <a:latin typeface="+mn-ea"/>
                <a:ea typeface="+mn-ea"/>
              </a:rPr>
              <a:t>var</a:t>
            </a:r>
            <a:r>
              <a:rPr lang="en-US" altLang="ko-KR" sz="1000" dirty="0">
                <a:latin typeface="+mn-ea"/>
                <a:ea typeface="+mn-ea"/>
              </a:rPr>
              <a:t>/log/redis_7000.log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Please select the data directory for this instance [/</a:t>
            </a:r>
            <a:r>
              <a:rPr lang="en-US" altLang="ko-KR" sz="1000" dirty="0" err="1">
                <a:latin typeface="+mn-ea"/>
                <a:ea typeface="+mn-ea"/>
              </a:rPr>
              <a:t>var</a:t>
            </a:r>
            <a:r>
              <a:rPr lang="en-US" altLang="ko-KR" sz="1000" dirty="0">
                <a:latin typeface="+mn-ea"/>
                <a:ea typeface="+mn-ea"/>
              </a:rPr>
              <a:t>/lib/</a:t>
            </a:r>
            <a:r>
              <a:rPr lang="en-US" altLang="ko-KR" sz="1000" dirty="0" err="1">
                <a:latin typeface="+mn-ea"/>
                <a:ea typeface="+mn-ea"/>
              </a:rPr>
              <a:t>redis</a:t>
            </a:r>
            <a:r>
              <a:rPr lang="en-US" altLang="ko-KR" sz="1000" dirty="0">
                <a:latin typeface="+mn-ea"/>
                <a:ea typeface="+mn-ea"/>
              </a:rPr>
              <a:t>/7000]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Selected default - /</a:t>
            </a:r>
            <a:r>
              <a:rPr lang="en-US" altLang="ko-KR" sz="1000" dirty="0" err="1">
                <a:latin typeface="+mn-ea"/>
                <a:ea typeface="+mn-ea"/>
              </a:rPr>
              <a:t>var</a:t>
            </a:r>
            <a:r>
              <a:rPr lang="en-US" altLang="ko-KR" sz="1000" dirty="0">
                <a:latin typeface="+mn-ea"/>
                <a:ea typeface="+mn-ea"/>
              </a:rPr>
              <a:t>/lib/</a:t>
            </a:r>
            <a:r>
              <a:rPr lang="en-US" altLang="ko-KR" sz="1000" dirty="0" err="1">
                <a:latin typeface="+mn-ea"/>
                <a:ea typeface="+mn-ea"/>
              </a:rPr>
              <a:t>redis</a:t>
            </a:r>
            <a:r>
              <a:rPr lang="en-US" altLang="ko-KR" sz="1000" dirty="0">
                <a:latin typeface="+mn-ea"/>
                <a:ea typeface="+mn-ea"/>
              </a:rPr>
              <a:t>/7000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Please select the </a:t>
            </a:r>
            <a:r>
              <a:rPr lang="en-US" altLang="ko-KR" sz="1000" dirty="0" err="1">
                <a:latin typeface="+mn-ea"/>
                <a:ea typeface="+mn-ea"/>
              </a:rPr>
              <a:t>redis</a:t>
            </a:r>
            <a:r>
              <a:rPr lang="en-US" altLang="ko-KR" sz="1000" dirty="0">
                <a:latin typeface="+mn-ea"/>
                <a:ea typeface="+mn-ea"/>
              </a:rPr>
              <a:t> executable path [] /</a:t>
            </a:r>
            <a:r>
              <a:rPr lang="en-US" altLang="ko-KR" sz="1000" dirty="0" err="1">
                <a:latin typeface="+mn-ea"/>
                <a:ea typeface="+mn-ea"/>
              </a:rPr>
              <a:t>usr</a:t>
            </a:r>
            <a:r>
              <a:rPr lang="en-US" altLang="ko-KR" sz="1000" dirty="0">
                <a:latin typeface="+mn-ea"/>
                <a:ea typeface="+mn-ea"/>
              </a:rPr>
              <a:t>/local/bin/</a:t>
            </a:r>
            <a:r>
              <a:rPr lang="en-US" altLang="ko-KR" sz="1000" dirty="0" err="1">
                <a:latin typeface="+mn-ea"/>
                <a:ea typeface="+mn-ea"/>
              </a:rPr>
              <a:t>redis</a:t>
            </a:r>
            <a:r>
              <a:rPr lang="en-US" altLang="ko-KR" sz="1000" dirty="0">
                <a:latin typeface="+mn-ea"/>
                <a:ea typeface="+mn-ea"/>
              </a:rPr>
              <a:t>-server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Selected </a:t>
            </a:r>
            <a:r>
              <a:rPr lang="en-US" altLang="ko-KR" sz="1000" dirty="0" err="1">
                <a:latin typeface="+mn-ea"/>
                <a:ea typeface="+mn-ea"/>
              </a:rPr>
              <a:t>config</a:t>
            </a:r>
            <a:r>
              <a:rPr lang="en-US" altLang="ko-KR" sz="1000" dirty="0">
                <a:latin typeface="+mn-ea"/>
                <a:ea typeface="+mn-ea"/>
              </a:rPr>
              <a:t>: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Port           :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7000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 err="1">
                <a:latin typeface="+mn-ea"/>
                <a:ea typeface="+mn-ea"/>
              </a:rPr>
              <a:t>Config</a:t>
            </a:r>
            <a:r>
              <a:rPr lang="en-US" altLang="ko-KR" sz="1000" dirty="0">
                <a:latin typeface="+mn-ea"/>
                <a:ea typeface="+mn-ea"/>
              </a:rPr>
              <a:t> file    : /</a:t>
            </a:r>
            <a:r>
              <a:rPr lang="en-US" altLang="ko-KR" sz="1000" dirty="0" err="1">
                <a:latin typeface="+mn-ea"/>
                <a:ea typeface="+mn-ea"/>
              </a:rPr>
              <a:t>etc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en-US" altLang="ko-KR" sz="1000" dirty="0" err="1">
                <a:latin typeface="+mn-ea"/>
                <a:ea typeface="+mn-ea"/>
              </a:rPr>
              <a:t>redis</a:t>
            </a:r>
            <a:r>
              <a:rPr lang="en-US" altLang="ko-KR" sz="1000" dirty="0">
                <a:latin typeface="+mn-ea"/>
                <a:ea typeface="+mn-ea"/>
              </a:rPr>
              <a:t>/7000.conf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Log file       : /</a:t>
            </a:r>
            <a:r>
              <a:rPr lang="en-US" altLang="ko-KR" sz="1000" dirty="0" err="1">
                <a:latin typeface="+mn-ea"/>
                <a:ea typeface="+mn-ea"/>
              </a:rPr>
              <a:t>var</a:t>
            </a:r>
            <a:r>
              <a:rPr lang="en-US" altLang="ko-KR" sz="1000" dirty="0">
                <a:latin typeface="+mn-ea"/>
                <a:ea typeface="+mn-ea"/>
              </a:rPr>
              <a:t>/log/redis_7000.log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Data </a:t>
            </a:r>
            <a:r>
              <a:rPr lang="en-US" altLang="ko-KR" sz="1000" dirty="0" err="1">
                <a:latin typeface="+mn-ea"/>
                <a:ea typeface="+mn-ea"/>
              </a:rPr>
              <a:t>dir</a:t>
            </a:r>
            <a:r>
              <a:rPr lang="en-US" altLang="ko-KR" sz="1000" dirty="0">
                <a:latin typeface="+mn-ea"/>
                <a:ea typeface="+mn-ea"/>
              </a:rPr>
              <a:t>       : /</a:t>
            </a:r>
            <a:r>
              <a:rPr lang="en-US" altLang="ko-KR" sz="1000" dirty="0" err="1">
                <a:latin typeface="+mn-ea"/>
                <a:ea typeface="+mn-ea"/>
              </a:rPr>
              <a:t>var</a:t>
            </a:r>
            <a:r>
              <a:rPr lang="en-US" altLang="ko-KR" sz="1000" dirty="0">
                <a:latin typeface="+mn-ea"/>
                <a:ea typeface="+mn-ea"/>
              </a:rPr>
              <a:t>/lib/</a:t>
            </a:r>
            <a:r>
              <a:rPr lang="en-US" altLang="ko-KR" sz="1000" dirty="0" err="1">
                <a:latin typeface="+mn-ea"/>
                <a:ea typeface="+mn-ea"/>
              </a:rPr>
              <a:t>redis</a:t>
            </a:r>
            <a:r>
              <a:rPr lang="en-US" altLang="ko-KR" sz="1000" dirty="0">
                <a:latin typeface="+mn-ea"/>
                <a:ea typeface="+mn-ea"/>
              </a:rPr>
              <a:t>/7000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Executable     : /</a:t>
            </a:r>
            <a:r>
              <a:rPr lang="en-US" altLang="ko-KR" sz="1000" dirty="0" err="1">
                <a:latin typeface="+mn-ea"/>
                <a:ea typeface="+mn-ea"/>
              </a:rPr>
              <a:t>usr</a:t>
            </a:r>
            <a:r>
              <a:rPr lang="en-US" altLang="ko-KR" sz="1000" dirty="0">
                <a:latin typeface="+mn-ea"/>
                <a:ea typeface="+mn-ea"/>
              </a:rPr>
              <a:t>/local/bin/</a:t>
            </a:r>
            <a:r>
              <a:rPr lang="en-US" altLang="ko-KR" sz="1000" dirty="0" err="1">
                <a:latin typeface="+mn-ea"/>
                <a:ea typeface="+mn-ea"/>
              </a:rPr>
              <a:t>redis</a:t>
            </a:r>
            <a:r>
              <a:rPr lang="en-US" altLang="ko-KR" sz="1000" dirty="0">
                <a:latin typeface="+mn-ea"/>
                <a:ea typeface="+mn-ea"/>
              </a:rPr>
              <a:t>-server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 err="1">
                <a:latin typeface="+mn-ea"/>
                <a:ea typeface="+mn-ea"/>
              </a:rPr>
              <a:t>Cli</a:t>
            </a:r>
            <a:r>
              <a:rPr lang="en-US" altLang="ko-KR" sz="1000" dirty="0">
                <a:latin typeface="+mn-ea"/>
                <a:ea typeface="+mn-ea"/>
              </a:rPr>
              <a:t> Executable : /</a:t>
            </a:r>
            <a:r>
              <a:rPr lang="en-US" altLang="ko-KR" sz="1000" dirty="0" err="1">
                <a:latin typeface="+mn-ea"/>
                <a:ea typeface="+mn-ea"/>
              </a:rPr>
              <a:t>usr</a:t>
            </a:r>
            <a:r>
              <a:rPr lang="en-US" altLang="ko-KR" sz="1000" dirty="0">
                <a:latin typeface="+mn-ea"/>
                <a:ea typeface="+mn-ea"/>
              </a:rPr>
              <a:t>/local/bin/</a:t>
            </a:r>
            <a:r>
              <a:rPr lang="en-US" altLang="ko-KR" sz="1000" dirty="0" err="1">
                <a:latin typeface="+mn-ea"/>
                <a:ea typeface="+mn-ea"/>
              </a:rPr>
              <a:t>redis</a:t>
            </a:r>
            <a:r>
              <a:rPr lang="en-US" altLang="ko-KR" sz="1000" dirty="0">
                <a:latin typeface="+mn-ea"/>
                <a:ea typeface="+mn-ea"/>
              </a:rPr>
              <a:t>-cli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Is this ok? Then press ENTER to go on or Ctrl-C to abort.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Copied /</a:t>
            </a:r>
            <a:r>
              <a:rPr lang="en-US" altLang="ko-KR" sz="1000" dirty="0" err="1">
                <a:latin typeface="+mn-ea"/>
                <a:ea typeface="+mn-ea"/>
              </a:rPr>
              <a:t>tmp</a:t>
            </a:r>
            <a:r>
              <a:rPr lang="en-US" altLang="ko-KR" sz="1000" dirty="0">
                <a:latin typeface="+mn-ea"/>
                <a:ea typeface="+mn-ea"/>
              </a:rPr>
              <a:t>/7000.conf =&gt; /</a:t>
            </a:r>
            <a:r>
              <a:rPr lang="en-US" altLang="ko-KR" sz="1000" dirty="0" err="1">
                <a:latin typeface="+mn-ea"/>
                <a:ea typeface="+mn-ea"/>
              </a:rPr>
              <a:t>etc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en-US" altLang="ko-KR" sz="1000" dirty="0" err="1">
                <a:latin typeface="+mn-ea"/>
                <a:ea typeface="+mn-ea"/>
              </a:rPr>
              <a:t>init.d</a:t>
            </a:r>
            <a:r>
              <a:rPr lang="en-US" altLang="ko-KR" sz="1000" dirty="0">
                <a:latin typeface="+mn-ea"/>
                <a:ea typeface="+mn-ea"/>
              </a:rPr>
              <a:t>/redis_7000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Installing service...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Successfully added to </a:t>
            </a:r>
            <a:r>
              <a:rPr lang="en-US" altLang="ko-KR" sz="1000" dirty="0" err="1">
                <a:latin typeface="+mn-ea"/>
                <a:ea typeface="+mn-ea"/>
              </a:rPr>
              <a:t>chkconfig</a:t>
            </a:r>
            <a:r>
              <a:rPr lang="en-US" altLang="ko-KR" sz="1000" dirty="0">
                <a:latin typeface="+mn-ea"/>
                <a:ea typeface="+mn-ea"/>
              </a:rPr>
              <a:t>!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Successfully added to </a:t>
            </a:r>
            <a:r>
              <a:rPr lang="en-US" altLang="ko-KR" sz="1000" dirty="0" err="1">
                <a:latin typeface="+mn-ea"/>
                <a:ea typeface="+mn-ea"/>
              </a:rPr>
              <a:t>runlevels</a:t>
            </a:r>
            <a:r>
              <a:rPr lang="en-US" altLang="ko-KR" sz="1000" dirty="0">
                <a:latin typeface="+mn-ea"/>
                <a:ea typeface="+mn-ea"/>
              </a:rPr>
              <a:t> 345!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Starting </a:t>
            </a:r>
            <a:r>
              <a:rPr lang="en-US" altLang="ko-KR" sz="1000" dirty="0" err="1">
                <a:latin typeface="+mn-ea"/>
                <a:ea typeface="+mn-ea"/>
              </a:rPr>
              <a:t>Redis</a:t>
            </a:r>
            <a:r>
              <a:rPr lang="en-US" altLang="ko-KR" sz="1000" dirty="0">
                <a:latin typeface="+mn-ea"/>
                <a:ea typeface="+mn-ea"/>
              </a:rPr>
              <a:t> server...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Installation successful!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[und3r@sungwook </a:t>
            </a:r>
            <a:r>
              <a:rPr lang="en-US" altLang="ko-KR" sz="1000" dirty="0" err="1">
                <a:latin typeface="+mn-ea"/>
                <a:ea typeface="+mn-ea"/>
              </a:rPr>
              <a:t>utils</a:t>
            </a:r>
            <a:r>
              <a:rPr lang="en-US" altLang="ko-KR" sz="1000" dirty="0">
                <a:latin typeface="+mn-ea"/>
                <a:ea typeface="+mn-ea"/>
              </a:rPr>
              <a:t>]$</a:t>
            </a:r>
          </a:p>
          <a:p>
            <a:pPr algn="l"/>
            <a:endParaRPr lang="en-US" altLang="ko-KR" sz="1800" b="1" dirty="0" smtClean="0"/>
          </a:p>
        </p:txBody>
      </p:sp>
      <p:pic>
        <p:nvPicPr>
          <p:cNvPr id="1026" name="Picture 2" descr="C:\Users\us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378" y="4410509"/>
            <a:ext cx="6164159" cy="225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redis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replication-2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redis</a:t>
            </a:r>
            <a:r>
              <a:rPr lang="en-US" altLang="ko-KR" sz="1800" b="1" dirty="0" smtClean="0"/>
              <a:t> replication</a:t>
            </a:r>
          </a:p>
          <a:p>
            <a:pPr algn="l"/>
            <a:r>
              <a:rPr lang="ko-KR" altLang="en-US" sz="1800" b="1" dirty="0" err="1" smtClean="0"/>
              <a:t>ㅇ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master </a:t>
            </a:r>
            <a:r>
              <a:rPr lang="ko-KR" altLang="en-US" sz="1800" b="1" dirty="0" smtClean="0"/>
              <a:t>설정 </a:t>
            </a:r>
            <a:r>
              <a:rPr lang="en-US" altLang="ko-KR" sz="1800" b="1" dirty="0" smtClean="0"/>
              <a:t>(7000) </a:t>
            </a:r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r>
              <a:rPr lang="ko-KR" altLang="en-US" sz="1800" b="1" dirty="0" err="1" smtClean="0"/>
              <a:t>ㅇ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slave </a:t>
            </a:r>
            <a:r>
              <a:rPr lang="ko-KR" altLang="en-US" sz="1800" b="1" dirty="0" smtClean="0"/>
              <a:t>설정 </a:t>
            </a:r>
            <a:r>
              <a:rPr lang="en-US" altLang="ko-KR" sz="1800" b="1" dirty="0" smtClean="0"/>
              <a:t>(7000,7001,7002,7003)</a:t>
            </a:r>
          </a:p>
          <a:p>
            <a:pPr algn="l"/>
            <a:endParaRPr lang="ko-KR" altLang="en-US" sz="1800" b="1" dirty="0"/>
          </a:p>
          <a:p>
            <a:pPr algn="l"/>
            <a:r>
              <a:rPr lang="en-US" altLang="ko-KR" sz="1200" b="1" dirty="0" smtClean="0"/>
              <a:t># </a:t>
            </a:r>
            <a:r>
              <a:rPr lang="en-US" altLang="ko-KR" sz="1200" b="1" dirty="0" err="1"/>
              <a:t>slaveof</a:t>
            </a:r>
            <a:r>
              <a:rPr lang="en-US" altLang="ko-KR" sz="1200" b="1" dirty="0"/>
              <a:t> &lt;</a:t>
            </a:r>
            <a:r>
              <a:rPr lang="en-US" altLang="ko-KR" sz="1200" b="1" dirty="0" err="1"/>
              <a:t>masterip</a:t>
            </a:r>
            <a:r>
              <a:rPr lang="en-US" altLang="ko-KR" sz="1200" b="1" dirty="0"/>
              <a:t>&gt; &lt;</a:t>
            </a:r>
            <a:r>
              <a:rPr lang="en-US" altLang="ko-KR" sz="1200" b="1" dirty="0" err="1"/>
              <a:t>masterport</a:t>
            </a:r>
            <a:r>
              <a:rPr lang="en-US" altLang="ko-KR" sz="1200" b="1" dirty="0"/>
              <a:t>&gt;</a:t>
            </a:r>
          </a:p>
          <a:p>
            <a:pPr algn="l"/>
            <a:endParaRPr lang="en-US" altLang="ko-KR" sz="1200" b="1" dirty="0"/>
          </a:p>
          <a:p>
            <a:pPr algn="l"/>
            <a:r>
              <a:rPr lang="en-US" altLang="ko-KR" sz="1200" b="1" dirty="0" err="1" smtClean="0"/>
              <a:t>slaveof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127.0.0.1 7000</a:t>
            </a:r>
          </a:p>
          <a:p>
            <a:pPr algn="l"/>
            <a:endParaRPr lang="en-US" altLang="ko-KR" sz="1200" b="1" dirty="0"/>
          </a:p>
          <a:p>
            <a:pPr algn="l"/>
            <a:endParaRPr lang="en-US" altLang="ko-KR" sz="1200" b="1" dirty="0"/>
          </a:p>
          <a:p>
            <a:pPr algn="l"/>
            <a:r>
              <a:rPr lang="en-US" altLang="ko-KR" sz="1200" b="1" dirty="0"/>
              <a:t># </a:t>
            </a:r>
            <a:r>
              <a:rPr lang="en-US" altLang="ko-KR" sz="1200" b="1" dirty="0" err="1"/>
              <a:t>masterauth</a:t>
            </a:r>
            <a:r>
              <a:rPr lang="en-US" altLang="ko-KR" sz="1200" b="1" dirty="0"/>
              <a:t> &lt;master-password&gt;</a:t>
            </a:r>
          </a:p>
          <a:p>
            <a:pPr algn="l"/>
            <a:endParaRPr lang="en-US" altLang="ko-KR" sz="1200" b="1" dirty="0"/>
          </a:p>
          <a:p>
            <a:pPr algn="l"/>
            <a:r>
              <a:rPr lang="en-US" altLang="ko-KR" sz="1200" b="1" dirty="0" err="1" smtClean="0"/>
              <a:t>masterauth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mypassword</a:t>
            </a:r>
            <a:endParaRPr lang="en-US" altLang="ko-KR" sz="1200" b="1" dirty="0"/>
          </a:p>
          <a:p>
            <a:pPr algn="l"/>
            <a:endParaRPr lang="en-US" altLang="ko-KR" sz="1200" b="1" dirty="0"/>
          </a:p>
          <a:p>
            <a:pPr algn="l"/>
            <a:r>
              <a:rPr lang="en-US" altLang="ko-KR" sz="1200" b="1" dirty="0" err="1" smtClean="0"/>
              <a:t>repl</a:t>
            </a:r>
            <a:r>
              <a:rPr lang="en-US" altLang="ko-KR" sz="1200" b="1" dirty="0" smtClean="0"/>
              <a:t>-ping-slave-period </a:t>
            </a:r>
            <a:r>
              <a:rPr lang="en-US" altLang="ko-KR" sz="1200" b="1" dirty="0"/>
              <a:t>10</a:t>
            </a:r>
          </a:p>
          <a:p>
            <a:pPr algn="l"/>
            <a:endParaRPr lang="en-US" altLang="ko-KR" sz="1200" b="1" dirty="0"/>
          </a:p>
          <a:p>
            <a:pPr algn="l"/>
            <a:r>
              <a:rPr lang="en-US" altLang="ko-KR" sz="1200" b="1" dirty="0" err="1" smtClean="0"/>
              <a:t>repl</a:t>
            </a:r>
            <a:r>
              <a:rPr lang="en-US" altLang="ko-KR" sz="1200" b="1" dirty="0" smtClean="0"/>
              <a:t>-timeout </a:t>
            </a:r>
            <a:r>
              <a:rPr lang="en-US" altLang="ko-KR" sz="1200" b="1" dirty="0"/>
              <a:t>60</a:t>
            </a:r>
          </a:p>
          <a:p>
            <a:pPr algn="l"/>
            <a:endParaRPr lang="en-US" altLang="ko-KR" sz="1800" b="1" dirty="0" smtClean="0"/>
          </a:p>
        </p:txBody>
      </p:sp>
      <p:pic>
        <p:nvPicPr>
          <p:cNvPr id="2050" name="Picture 2" descr="C:\Users\us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43" y="1666352"/>
            <a:ext cx="5334001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2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redis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replication-3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redis</a:t>
            </a:r>
            <a:r>
              <a:rPr lang="en-US" altLang="ko-KR" sz="1800" b="1" dirty="0" smtClean="0"/>
              <a:t> replication </a:t>
            </a:r>
            <a:r>
              <a:rPr lang="ko-KR" altLang="en-US" sz="1800" b="1" dirty="0" smtClean="0"/>
              <a:t>상태확인</a:t>
            </a:r>
            <a:endParaRPr lang="en-US" altLang="ko-KR" sz="1800" b="1" dirty="0" smtClean="0"/>
          </a:p>
          <a:p>
            <a:pPr algn="l"/>
            <a:endParaRPr lang="en-US" altLang="ko-KR" sz="1800" b="1" dirty="0" smtClean="0"/>
          </a:p>
          <a:p>
            <a:pPr algn="l"/>
            <a:r>
              <a:rPr lang="sv-SE" altLang="ko-KR" sz="1400" dirty="0"/>
              <a:t>root@webserver01 Desktop]# redis-cli -p </a:t>
            </a:r>
            <a:r>
              <a:rPr lang="sv-SE" altLang="ko-KR" sz="1400" dirty="0" smtClean="0"/>
              <a:t>7000 –a cho123 </a:t>
            </a:r>
          </a:p>
          <a:p>
            <a:pPr algn="l"/>
            <a:r>
              <a:rPr lang="sv-SE" altLang="ko-KR" sz="1400" dirty="0"/>
              <a:t>127.0.0.1:7001&gt; </a:t>
            </a:r>
            <a:r>
              <a:rPr lang="en-US" altLang="ko-KR" sz="1400" dirty="0" smtClean="0"/>
              <a:t>info replication</a:t>
            </a:r>
            <a:endParaRPr lang="sv-SE" altLang="ko-KR" sz="1400" dirty="0"/>
          </a:p>
          <a:p>
            <a:pPr algn="l"/>
            <a:r>
              <a:rPr lang="en-US" altLang="ko-KR" sz="1400" dirty="0" smtClean="0"/>
              <a:t># </a:t>
            </a:r>
            <a:r>
              <a:rPr lang="en-US" altLang="ko-KR" sz="1400" dirty="0"/>
              <a:t>Replication</a:t>
            </a:r>
          </a:p>
          <a:p>
            <a:pPr algn="l"/>
            <a:r>
              <a:rPr lang="en-US" altLang="ko-KR" sz="1400" dirty="0" err="1"/>
              <a:t>role:master</a:t>
            </a:r>
            <a:endParaRPr lang="en-US" altLang="ko-KR" sz="1400" dirty="0"/>
          </a:p>
          <a:p>
            <a:pPr algn="l"/>
            <a:r>
              <a:rPr lang="en-US" altLang="ko-KR" sz="1400" dirty="0"/>
              <a:t>connected_slaves:3</a:t>
            </a:r>
          </a:p>
          <a:p>
            <a:pPr algn="l"/>
            <a:r>
              <a:rPr lang="en-US" altLang="ko-KR" sz="1400" dirty="0"/>
              <a:t>slave0:ip=127.0.0.1,port=7001,state=</a:t>
            </a:r>
            <a:r>
              <a:rPr lang="en-US" altLang="ko-KR" sz="1400" dirty="0" err="1"/>
              <a:t>online,offset</a:t>
            </a:r>
            <a:r>
              <a:rPr lang="en-US" altLang="ko-KR" sz="1400" dirty="0"/>
              <a:t>=5878,lag=1</a:t>
            </a:r>
          </a:p>
          <a:p>
            <a:pPr algn="l"/>
            <a:r>
              <a:rPr lang="en-US" altLang="ko-KR" sz="1400" dirty="0"/>
              <a:t>slave1:ip=127.0.0.1,port=7002,state=</a:t>
            </a:r>
            <a:r>
              <a:rPr lang="en-US" altLang="ko-KR" sz="1400" dirty="0" err="1"/>
              <a:t>online,offset</a:t>
            </a:r>
            <a:r>
              <a:rPr lang="en-US" altLang="ko-KR" sz="1400" dirty="0"/>
              <a:t>=5892,lag=0</a:t>
            </a:r>
          </a:p>
          <a:p>
            <a:pPr algn="l"/>
            <a:r>
              <a:rPr lang="en-US" altLang="ko-KR" sz="1400" dirty="0"/>
              <a:t>slave2:ip=127.0.0.1,port=7003,state=</a:t>
            </a:r>
            <a:r>
              <a:rPr lang="en-US" altLang="ko-KR" sz="1400" dirty="0" err="1"/>
              <a:t>online,offset</a:t>
            </a:r>
            <a:r>
              <a:rPr lang="en-US" altLang="ko-KR" sz="1400" dirty="0"/>
              <a:t>=5878,lag=0</a:t>
            </a:r>
          </a:p>
          <a:p>
            <a:pPr algn="l"/>
            <a:r>
              <a:rPr lang="en-US" altLang="ko-KR" sz="1400" dirty="0"/>
              <a:t>master_repl_offset:5892</a:t>
            </a:r>
          </a:p>
          <a:p>
            <a:pPr algn="l"/>
            <a:r>
              <a:rPr lang="en-US" altLang="ko-KR" sz="1400" dirty="0"/>
              <a:t>repl_backlog_active:1</a:t>
            </a:r>
          </a:p>
          <a:p>
            <a:pPr algn="l"/>
            <a:r>
              <a:rPr lang="en-US" altLang="ko-KR" sz="1400" dirty="0"/>
              <a:t>repl_backlog_size:1048576</a:t>
            </a:r>
          </a:p>
          <a:p>
            <a:pPr algn="l"/>
            <a:r>
              <a:rPr lang="en-US" altLang="ko-KR" sz="1400" dirty="0"/>
              <a:t>repl_backlog_first_byte_offset:2</a:t>
            </a:r>
          </a:p>
          <a:p>
            <a:pPr algn="l"/>
            <a:r>
              <a:rPr lang="en-US" altLang="ko-KR" sz="1400" dirty="0"/>
              <a:t>repl_backlog_histlen:5891</a:t>
            </a:r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0541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redis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sentinel-1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redis</a:t>
            </a:r>
            <a:r>
              <a:rPr lang="en-US" altLang="ko-KR" sz="1800" b="1" dirty="0" smtClean="0"/>
              <a:t> </a:t>
            </a:r>
            <a:r>
              <a:rPr lang="en-US" altLang="ko-KR" sz="1800" b="1" dirty="0" smtClean="0"/>
              <a:t>sentinel</a:t>
            </a:r>
          </a:p>
          <a:p>
            <a:pPr marL="285750" indent="-285750" algn="l">
              <a:buFontTx/>
              <a:buChar char="-"/>
            </a:pPr>
            <a:r>
              <a:rPr lang="en-US" altLang="ko-KR" sz="1800" b="1" dirty="0" smtClean="0"/>
              <a:t>sentinel</a:t>
            </a:r>
            <a:r>
              <a:rPr lang="ko-KR" altLang="en-US" sz="1800" b="1" dirty="0" smtClean="0"/>
              <a:t>을 통해 자동으로 </a:t>
            </a:r>
            <a:endParaRPr lang="en-US" altLang="ko-KR" sz="1800" b="1" dirty="0" smtClean="0"/>
          </a:p>
          <a:p>
            <a:pPr algn="l"/>
            <a:r>
              <a:rPr lang="en-US" altLang="ko-KR" sz="1800" b="1" dirty="0"/>
              <a:t> </a:t>
            </a:r>
            <a:r>
              <a:rPr lang="en-US" altLang="ko-KR" sz="1800" b="1" dirty="0" err="1" smtClean="0"/>
              <a:t>mas</a:t>
            </a:r>
            <a:r>
              <a:rPr lang="en-US" altLang="ko-KR" sz="1800" b="1" dirty="0" err="1" smtClean="0"/>
              <a:t>ter,slave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상태관리 </a:t>
            </a:r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r>
              <a:rPr lang="en-US" altLang="ko-KR" sz="1400" b="1" dirty="0" err="1" smtClean="0"/>
              <a:t>sentinel.conf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파일에  기본설정</a:t>
            </a:r>
            <a:endParaRPr lang="en-US" altLang="ko-KR" sz="1400" b="1" dirty="0" smtClean="0"/>
          </a:p>
          <a:p>
            <a:pPr algn="l"/>
            <a:endParaRPr lang="en-US" altLang="ko-KR" sz="1400" b="1" dirty="0" smtClean="0"/>
          </a:p>
          <a:p>
            <a:pPr algn="l"/>
            <a:r>
              <a:rPr lang="en-US" altLang="ko-KR" sz="1400" b="1" dirty="0" smtClean="0"/>
              <a:t>port 23629</a:t>
            </a:r>
          </a:p>
          <a:p>
            <a:pPr algn="l"/>
            <a:r>
              <a:rPr lang="en-US" altLang="ko-KR" sz="1400" b="1" dirty="0" err="1" smtClean="0"/>
              <a:t>sentinek</a:t>
            </a:r>
            <a:r>
              <a:rPr lang="en-US" altLang="ko-KR" sz="1400" b="1" dirty="0" smtClean="0"/>
              <a:t> monitor </a:t>
            </a:r>
            <a:r>
              <a:rPr lang="en-US" altLang="ko-KR" sz="1400" b="1" dirty="0" err="1" smtClean="0"/>
              <a:t>mymaster</a:t>
            </a:r>
            <a:r>
              <a:rPr lang="en-US" altLang="ko-KR" sz="1400" b="1" dirty="0" smtClean="0"/>
              <a:t> 127.0.0.1 7000 1</a:t>
            </a:r>
          </a:p>
          <a:p>
            <a:pPr algn="l"/>
            <a:r>
              <a:rPr lang="en-US" altLang="ko-KR" sz="1400" b="1" dirty="0" smtClean="0"/>
              <a:t>sentinel </a:t>
            </a:r>
            <a:r>
              <a:rPr lang="en-US" altLang="ko-KR" sz="1400" b="1" dirty="0" err="1" smtClean="0"/>
              <a:t>auth</a:t>
            </a:r>
            <a:r>
              <a:rPr lang="en-US" altLang="ko-KR" sz="1400" b="1" dirty="0" smtClean="0"/>
              <a:t>-pass </a:t>
            </a:r>
            <a:r>
              <a:rPr lang="en-US" altLang="ko-KR" sz="1400" b="1" dirty="0" err="1" smtClean="0"/>
              <a:t>mymaster</a:t>
            </a:r>
            <a:r>
              <a:rPr lang="en-US" altLang="ko-KR" sz="1400" b="1" dirty="0" smtClean="0"/>
              <a:t> cho123 </a:t>
            </a:r>
            <a:endParaRPr lang="en-US" altLang="ko-KR" sz="1400" b="1" dirty="0" smtClean="0"/>
          </a:p>
          <a:p>
            <a:pPr algn="l"/>
            <a:endParaRPr lang="en-US" altLang="ko-KR" sz="1400" b="1" dirty="0" smtClean="0"/>
          </a:p>
          <a:p>
            <a:pPr algn="l"/>
            <a:endParaRPr lang="en-US" altLang="ko-KR" sz="1400" b="1" dirty="0"/>
          </a:p>
          <a:p>
            <a:pPr algn="l"/>
            <a:endParaRPr lang="en-US" altLang="ko-KR" sz="1400" b="1" dirty="0" smtClean="0"/>
          </a:p>
        </p:txBody>
      </p:sp>
      <p:pic>
        <p:nvPicPr>
          <p:cNvPr id="4" name="Picture 2" descr="C:\Users\us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42" y="702097"/>
            <a:ext cx="5984139" cy="207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 bwMode="auto">
          <a:xfrm>
            <a:off x="5940574" y="3546413"/>
            <a:ext cx="1476164" cy="6840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n-ea"/>
                <a:ea typeface="+mn-ea"/>
                <a:cs typeface="Arials"/>
              </a:rPr>
              <a:t>Sentinel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n-ea"/>
                <a:ea typeface="+mn-ea"/>
                <a:cs typeface="Arials"/>
              </a:rPr>
              <a:t>(23629)</a:t>
            </a:r>
            <a:endParaRPr lang="ko-KR" altLang="en-US" sz="1200" dirty="0" smtClean="0">
              <a:latin typeface="+mn-ea"/>
              <a:ea typeface="+mn-ea"/>
              <a:cs typeface="Arials"/>
            </a:endParaRPr>
          </a:p>
        </p:txBody>
      </p:sp>
      <p:cxnSp>
        <p:nvCxnSpPr>
          <p:cNvPr id="6" name="직선 연결선 5"/>
          <p:cNvCxnSpPr>
            <a:endCxn id="3" idx="0"/>
          </p:cNvCxnSpPr>
          <p:nvPr/>
        </p:nvCxnSpPr>
        <p:spPr bwMode="auto">
          <a:xfrm>
            <a:off x="4860454" y="2646313"/>
            <a:ext cx="1818202" cy="9001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>
            <a:endCxn id="3" idx="0"/>
          </p:cNvCxnSpPr>
          <p:nvPr/>
        </p:nvCxnSpPr>
        <p:spPr bwMode="auto">
          <a:xfrm>
            <a:off x="6678656" y="2646313"/>
            <a:ext cx="0" cy="9001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endCxn id="3" idx="0"/>
          </p:cNvCxnSpPr>
          <p:nvPr/>
        </p:nvCxnSpPr>
        <p:spPr bwMode="auto">
          <a:xfrm flipH="1">
            <a:off x="6678656" y="2646313"/>
            <a:ext cx="2214246" cy="9001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endCxn id="3" idx="0"/>
          </p:cNvCxnSpPr>
          <p:nvPr/>
        </p:nvCxnSpPr>
        <p:spPr bwMode="auto">
          <a:xfrm flipH="1">
            <a:off x="6678656" y="1638201"/>
            <a:ext cx="165756" cy="190821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246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redis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sentinel-2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redis</a:t>
            </a:r>
            <a:r>
              <a:rPr lang="en-US" altLang="ko-KR" sz="1800" b="1" dirty="0" smtClean="0"/>
              <a:t> </a:t>
            </a:r>
            <a:r>
              <a:rPr lang="en-US" altLang="ko-KR" sz="1800" b="1" dirty="0" smtClean="0"/>
              <a:t>sentinel</a:t>
            </a:r>
          </a:p>
          <a:p>
            <a:pPr algn="l"/>
            <a:r>
              <a:rPr lang="en-US" altLang="ko-KR" sz="1600" b="1" dirty="0" smtClean="0"/>
              <a:t> </a:t>
            </a:r>
            <a:r>
              <a:rPr lang="ko-KR" altLang="en-US" sz="1600" b="1" dirty="0" err="1" smtClean="0"/>
              <a:t>ㅇ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7000</a:t>
            </a:r>
            <a:r>
              <a:rPr lang="ko-KR" altLang="en-US" sz="1600" b="1" dirty="0" smtClean="0"/>
              <a:t>번이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smtClean="0"/>
              <a:t>임을 확인</a:t>
            </a:r>
            <a:endParaRPr lang="en-US" altLang="ko-KR" sz="1600" b="1" dirty="0"/>
          </a:p>
          <a:p>
            <a:pPr algn="l"/>
            <a:r>
              <a:rPr lang="en-US" altLang="ko-KR" sz="1000" b="1" dirty="0"/>
              <a:t>[root@webserver01 redis-3.0.1]# </a:t>
            </a:r>
            <a:r>
              <a:rPr lang="en-US" altLang="ko-KR" sz="1000" b="1" dirty="0" err="1"/>
              <a:t>redis</a:t>
            </a:r>
            <a:r>
              <a:rPr lang="en-US" altLang="ko-KR" sz="1000" b="1" dirty="0"/>
              <a:t>-cli -p 7000 -a cho123</a:t>
            </a:r>
          </a:p>
          <a:p>
            <a:pPr algn="l"/>
            <a:r>
              <a:rPr lang="en-US" altLang="ko-KR" sz="1000" b="1" dirty="0" smtClean="0"/>
              <a:t>127.0.0.1:7000</a:t>
            </a:r>
            <a:r>
              <a:rPr lang="en-US" altLang="ko-KR" sz="1000" b="1" dirty="0"/>
              <a:t>&gt; info replication</a:t>
            </a:r>
          </a:p>
          <a:p>
            <a:pPr algn="l"/>
            <a:r>
              <a:rPr lang="en-US" altLang="ko-KR" sz="1000" b="1" dirty="0"/>
              <a:t># Replication</a:t>
            </a:r>
          </a:p>
          <a:p>
            <a:pPr algn="l"/>
            <a:r>
              <a:rPr lang="en-US" altLang="ko-KR" sz="1000" b="1" dirty="0" err="1">
                <a:solidFill>
                  <a:srgbClr val="FF0000"/>
                </a:solidFill>
              </a:rPr>
              <a:t>role:master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l"/>
            <a:r>
              <a:rPr lang="en-US" altLang="ko-KR" sz="1000" b="1" dirty="0"/>
              <a:t>connected_slaves:3</a:t>
            </a:r>
          </a:p>
          <a:p>
            <a:pPr algn="l"/>
            <a:r>
              <a:rPr lang="en-US" altLang="ko-KR" sz="1000" b="1" dirty="0"/>
              <a:t>slave0:ip=127.0.0.1,port=7003,state=</a:t>
            </a:r>
            <a:r>
              <a:rPr lang="en-US" altLang="ko-KR" sz="1000" b="1" dirty="0" err="1"/>
              <a:t>online,offset</a:t>
            </a:r>
            <a:r>
              <a:rPr lang="en-US" altLang="ko-KR" sz="1000" b="1" dirty="0"/>
              <a:t>=3001003,lag=0</a:t>
            </a:r>
          </a:p>
          <a:p>
            <a:pPr algn="l"/>
            <a:r>
              <a:rPr lang="en-US" altLang="ko-KR" sz="1000" b="1" dirty="0"/>
              <a:t>slave1:ip=127.0.0.1,port=7001,state=</a:t>
            </a:r>
            <a:r>
              <a:rPr lang="en-US" altLang="ko-KR" sz="1000" b="1" dirty="0" err="1"/>
              <a:t>online,offset</a:t>
            </a:r>
            <a:r>
              <a:rPr lang="en-US" altLang="ko-KR" sz="1000" b="1" dirty="0"/>
              <a:t>=3001003,lag=1</a:t>
            </a:r>
          </a:p>
          <a:p>
            <a:pPr algn="l"/>
            <a:r>
              <a:rPr lang="en-US" altLang="ko-KR" sz="1000" b="1" dirty="0"/>
              <a:t>slave2:ip=127.0.0.1,port=7002,state=</a:t>
            </a:r>
            <a:r>
              <a:rPr lang="en-US" altLang="ko-KR" sz="1000" b="1" dirty="0" err="1"/>
              <a:t>online,offset</a:t>
            </a:r>
            <a:r>
              <a:rPr lang="en-US" altLang="ko-KR" sz="1000" b="1" dirty="0"/>
              <a:t>=3001003,lag=0</a:t>
            </a:r>
          </a:p>
          <a:p>
            <a:pPr algn="l"/>
            <a:r>
              <a:rPr lang="en-US" altLang="ko-KR" sz="1000" b="1" dirty="0"/>
              <a:t>master_repl_offset:3001003</a:t>
            </a:r>
          </a:p>
          <a:p>
            <a:pPr algn="l"/>
            <a:r>
              <a:rPr lang="en-US" altLang="ko-KR" sz="1000" b="1" dirty="0"/>
              <a:t>repl_backlog_active:1</a:t>
            </a:r>
          </a:p>
          <a:p>
            <a:pPr algn="l"/>
            <a:r>
              <a:rPr lang="en-US" altLang="ko-KR" sz="1000" b="1" dirty="0"/>
              <a:t>repl_backlog_size:1048576</a:t>
            </a:r>
          </a:p>
          <a:p>
            <a:pPr algn="l"/>
            <a:r>
              <a:rPr lang="en-US" altLang="ko-KR" sz="1000" b="1" dirty="0"/>
              <a:t>repl_backlog_first_byte_offset:1952428</a:t>
            </a:r>
          </a:p>
          <a:p>
            <a:pPr algn="l"/>
            <a:r>
              <a:rPr lang="en-US" altLang="ko-KR" sz="1000" b="1" dirty="0"/>
              <a:t>repl_backlog_histlen:1048576</a:t>
            </a:r>
          </a:p>
          <a:p>
            <a:pPr algn="l"/>
            <a:endParaRPr lang="en-US" altLang="ko-KR" sz="1800" b="1" dirty="0" smtClean="0"/>
          </a:p>
          <a:p>
            <a:pPr algn="l"/>
            <a:r>
              <a:rPr lang="en-US" altLang="ko-KR" sz="1400" b="1" dirty="0" smtClean="0"/>
              <a:t> </a:t>
            </a:r>
            <a:r>
              <a:rPr lang="ko-KR" altLang="en-US" sz="1600" b="1" dirty="0" err="1"/>
              <a:t>ㅇ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7000</a:t>
            </a:r>
            <a:r>
              <a:rPr lang="ko-KR" altLang="en-US" sz="1600" b="1" dirty="0"/>
              <a:t>번이 </a:t>
            </a:r>
            <a:r>
              <a:rPr lang="en-US" altLang="ko-KR" sz="1600" b="1" dirty="0"/>
              <a:t>master </a:t>
            </a:r>
            <a:r>
              <a:rPr lang="en-US" altLang="ko-KR" sz="1600" b="1" dirty="0" smtClean="0"/>
              <a:t>stop </a:t>
            </a:r>
            <a:endParaRPr lang="en-US" altLang="ko-KR" sz="1600" b="1" dirty="0"/>
          </a:p>
          <a:p>
            <a:pPr algn="l"/>
            <a:r>
              <a:rPr lang="en-US" altLang="ko-KR" sz="1000" b="1" dirty="0" smtClean="0"/>
              <a:t>[</a:t>
            </a:r>
            <a:r>
              <a:rPr lang="en-US" altLang="ko-KR" sz="1000" b="1" dirty="0"/>
              <a:t>root@webserver01 redis-3.0.1]# /</a:t>
            </a:r>
            <a:r>
              <a:rPr lang="en-US" altLang="ko-KR" sz="1000" b="1" dirty="0" err="1"/>
              <a:t>etc</a:t>
            </a:r>
            <a:r>
              <a:rPr lang="en-US" altLang="ko-KR" sz="1000" b="1" dirty="0"/>
              <a:t>/</a:t>
            </a:r>
            <a:r>
              <a:rPr lang="en-US" altLang="ko-KR" sz="1000" b="1" dirty="0" err="1"/>
              <a:t>init.d</a:t>
            </a:r>
            <a:r>
              <a:rPr lang="en-US" altLang="ko-KR" sz="1000" b="1" dirty="0"/>
              <a:t>/redis_7000 stop</a:t>
            </a:r>
          </a:p>
          <a:p>
            <a:pPr algn="l"/>
            <a:r>
              <a:rPr lang="en-US" altLang="ko-KR" sz="1000" b="1" dirty="0"/>
              <a:t>Stopping ...</a:t>
            </a:r>
          </a:p>
          <a:p>
            <a:pPr algn="l"/>
            <a:r>
              <a:rPr lang="en-US" altLang="ko-KR" sz="1000" b="1" dirty="0" err="1"/>
              <a:t>Redis</a:t>
            </a:r>
            <a:r>
              <a:rPr lang="en-US" altLang="ko-KR" sz="1000" b="1" dirty="0"/>
              <a:t> stopped</a:t>
            </a:r>
          </a:p>
          <a:p>
            <a:pPr algn="l"/>
            <a:endParaRPr lang="en-US" altLang="ko-KR" sz="1800" b="1" dirty="0" smtClean="0"/>
          </a:p>
          <a:p>
            <a:pPr algn="l"/>
            <a:r>
              <a:rPr lang="en-US" altLang="ko-KR" sz="1800" b="1" dirty="0" smtClean="0"/>
              <a:t> </a:t>
            </a:r>
            <a:r>
              <a:rPr lang="ko-KR" altLang="en-US" sz="1600" b="1" dirty="0" err="1"/>
              <a:t>ㅇ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sentinel </a:t>
            </a:r>
            <a:r>
              <a:rPr lang="ko-KR" altLang="en-US" sz="1600" b="1" dirty="0" smtClean="0"/>
              <a:t>로그에서 </a:t>
            </a:r>
            <a:r>
              <a:rPr lang="en-US" altLang="ko-KR" sz="1600" b="1" dirty="0" smtClean="0"/>
              <a:t>master</a:t>
            </a:r>
            <a:r>
              <a:rPr lang="ko-KR" altLang="en-US" sz="1600" b="1" dirty="0" smtClean="0"/>
              <a:t>의 변동사항 확인</a:t>
            </a:r>
            <a:endParaRPr lang="en-US" altLang="ko-KR" sz="1600" b="1" dirty="0"/>
          </a:p>
          <a:p>
            <a:pPr algn="l"/>
            <a:r>
              <a:rPr lang="en-US" altLang="ko-KR" sz="1000" b="1" dirty="0" smtClean="0"/>
              <a:t>root@webserver01 </a:t>
            </a:r>
            <a:r>
              <a:rPr lang="en-US" altLang="ko-KR" sz="1000" b="1" dirty="0" err="1"/>
              <a:t>utils</a:t>
            </a:r>
            <a:r>
              <a:rPr lang="en-US" altLang="ko-KR" sz="1000" b="1" dirty="0"/>
              <a:t>]# cat /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/log/sentinel.log | </a:t>
            </a:r>
            <a:r>
              <a:rPr lang="en-US" altLang="ko-KR" sz="1000" b="1" dirty="0" err="1"/>
              <a:t>grep</a:t>
            </a:r>
            <a:r>
              <a:rPr lang="en-US" altLang="ko-KR" sz="1000" b="1" dirty="0"/>
              <a:t> switch</a:t>
            </a:r>
          </a:p>
          <a:p>
            <a:pPr algn="l"/>
            <a:r>
              <a:rPr lang="en-US" altLang="ko-KR" sz="1000" b="1" dirty="0"/>
              <a:t>9358:X 31 May 18:57:05.598 # +switch-master </a:t>
            </a:r>
            <a:r>
              <a:rPr lang="en-US" altLang="ko-KR" sz="1000" b="1" dirty="0" err="1"/>
              <a:t>mymaster</a:t>
            </a:r>
            <a:r>
              <a:rPr lang="en-US" altLang="ko-KR" sz="1000" b="1" dirty="0"/>
              <a:t> 127.0.0.1 7000 127.0.0.1 7003</a:t>
            </a:r>
          </a:p>
          <a:p>
            <a:pPr algn="l"/>
            <a:r>
              <a:rPr lang="en-US" altLang="ko-KR" sz="1000" b="1" dirty="0"/>
              <a:t>9358:X 01 Jun 02:16:56.383 # +switch-master </a:t>
            </a:r>
            <a:r>
              <a:rPr lang="en-US" altLang="ko-KR" sz="1000" b="1" dirty="0" err="1"/>
              <a:t>mymaster</a:t>
            </a:r>
            <a:r>
              <a:rPr lang="en-US" altLang="ko-KR" sz="1000" b="1" dirty="0"/>
              <a:t> 127.0.0.1 7003 127.0.0.1 7000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9358:X 14 Jun 23:32:20.078 # +switch-master </a:t>
            </a:r>
            <a:r>
              <a:rPr lang="en-US" altLang="ko-KR" sz="1000" b="1" dirty="0" err="1">
                <a:solidFill>
                  <a:srgbClr val="FF0000"/>
                </a:solidFill>
              </a:rPr>
              <a:t>mymaster</a:t>
            </a:r>
            <a:r>
              <a:rPr lang="en-US" altLang="ko-KR" sz="1000" b="1" dirty="0">
                <a:solidFill>
                  <a:srgbClr val="FF0000"/>
                </a:solidFill>
              </a:rPr>
              <a:t> 127.0.0.1 7000 127.0.0.1 7002</a:t>
            </a:r>
          </a:p>
          <a:p>
            <a:pPr algn="l"/>
            <a:endParaRPr lang="en-US" altLang="ko-KR" sz="1000" b="1" dirty="0" smtClean="0"/>
          </a:p>
          <a:p>
            <a:pPr algn="l"/>
            <a:r>
              <a:rPr lang="ko-KR" altLang="en-US" sz="1600" b="1" dirty="0" err="1" smtClean="0"/>
              <a:t>ㅇ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7002</a:t>
            </a:r>
            <a:r>
              <a:rPr lang="ko-KR" altLang="en-US" sz="1600" b="1" dirty="0" smtClean="0"/>
              <a:t>번이 </a:t>
            </a:r>
            <a:r>
              <a:rPr lang="en-US" altLang="ko-KR" sz="1600" b="1" dirty="0"/>
              <a:t>master </a:t>
            </a:r>
            <a:r>
              <a:rPr lang="ko-KR" altLang="en-US" sz="1600" b="1" dirty="0"/>
              <a:t>임을 확인</a:t>
            </a:r>
            <a:endParaRPr lang="en-US" altLang="ko-KR" sz="1600" b="1" dirty="0"/>
          </a:p>
          <a:p>
            <a:pPr algn="l"/>
            <a:r>
              <a:rPr lang="en-US" altLang="ko-KR" sz="1000" b="1" dirty="0" smtClean="0"/>
              <a:t>[</a:t>
            </a:r>
            <a:r>
              <a:rPr lang="en-US" altLang="ko-KR" sz="1000" b="1" dirty="0"/>
              <a:t>root@webserver01 redis-3.0.1]# </a:t>
            </a:r>
            <a:r>
              <a:rPr lang="en-US" altLang="ko-KR" sz="1000" b="1" dirty="0" err="1"/>
              <a:t>redis</a:t>
            </a:r>
            <a:r>
              <a:rPr lang="en-US" altLang="ko-KR" sz="1000" b="1" dirty="0"/>
              <a:t>-cli -p 7002 -a cho123</a:t>
            </a:r>
          </a:p>
          <a:p>
            <a:pPr algn="l"/>
            <a:r>
              <a:rPr lang="en-US" altLang="ko-KR" sz="1000" b="1" dirty="0"/>
              <a:t>127.0.0.1:7002&gt; info replication</a:t>
            </a:r>
          </a:p>
          <a:p>
            <a:pPr algn="l"/>
            <a:r>
              <a:rPr lang="en-US" altLang="ko-KR" sz="1000" b="1" dirty="0"/>
              <a:t># Replication</a:t>
            </a:r>
          </a:p>
          <a:p>
            <a:pPr algn="l"/>
            <a:r>
              <a:rPr lang="en-US" altLang="ko-KR" sz="1000" b="1" dirty="0" err="1"/>
              <a:t>role:master</a:t>
            </a:r>
            <a:endParaRPr lang="en-US" altLang="ko-KR" sz="1000" b="1" dirty="0"/>
          </a:p>
          <a:p>
            <a:pPr algn="l"/>
            <a:r>
              <a:rPr lang="en-US" altLang="ko-KR" sz="1000" b="1" dirty="0"/>
              <a:t>connected_slaves:2</a:t>
            </a:r>
          </a:p>
          <a:p>
            <a:pPr algn="l"/>
            <a:r>
              <a:rPr lang="en-US" altLang="ko-KR" sz="1000" b="1" dirty="0"/>
              <a:t>slave0:ip=127.0.0.1,port=7001,state=</a:t>
            </a:r>
            <a:r>
              <a:rPr lang="en-US" altLang="ko-KR" sz="1000" b="1" dirty="0" err="1"/>
              <a:t>online,offset</a:t>
            </a:r>
            <a:r>
              <a:rPr lang="en-US" altLang="ko-KR" sz="1000" b="1" dirty="0"/>
              <a:t>=3832,lag=2</a:t>
            </a:r>
          </a:p>
          <a:p>
            <a:pPr algn="l"/>
            <a:r>
              <a:rPr lang="en-US" altLang="ko-KR" sz="1000" b="1" dirty="0"/>
              <a:t>slave1:ip=127.0.0.1,port=7003,state=</a:t>
            </a:r>
            <a:r>
              <a:rPr lang="en-US" altLang="ko-KR" sz="1000" b="1" dirty="0" err="1"/>
              <a:t>online,offset</a:t>
            </a:r>
            <a:r>
              <a:rPr lang="en-US" altLang="ko-KR" sz="1000" b="1" dirty="0"/>
              <a:t>=3832,lag=1</a:t>
            </a:r>
          </a:p>
          <a:p>
            <a:pPr algn="l"/>
            <a:r>
              <a:rPr lang="en-US" altLang="ko-KR" sz="1000" b="1" dirty="0"/>
              <a:t>master_repl_offset:3832</a:t>
            </a:r>
          </a:p>
          <a:p>
            <a:pPr algn="l"/>
            <a:r>
              <a:rPr lang="en-US" altLang="ko-KR" sz="1000" b="1" dirty="0"/>
              <a:t>repl_backlog_active:1</a:t>
            </a:r>
          </a:p>
          <a:p>
            <a:pPr algn="l"/>
            <a:r>
              <a:rPr lang="en-US" altLang="ko-KR" sz="1000" b="1" dirty="0"/>
              <a:t>repl_backlog_size:1048576</a:t>
            </a:r>
          </a:p>
          <a:p>
            <a:pPr algn="l"/>
            <a:r>
              <a:rPr lang="en-US" altLang="ko-KR" sz="1000" b="1" dirty="0"/>
              <a:t>repl_backlog_first_byte_offset:2</a:t>
            </a:r>
          </a:p>
          <a:p>
            <a:pPr algn="l"/>
            <a:r>
              <a:rPr lang="en-US" altLang="ko-KR" sz="1000" b="1" dirty="0" smtClean="0"/>
              <a:t>repl_backlog_histlen:3831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1416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1474034197</TotalTime>
  <Pages>39</Pages>
  <Words>947</Words>
  <Application>Microsoft Office PowerPoint</Application>
  <PresentationFormat>사용자 지정</PresentationFormat>
  <Paragraphs>262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1_디자인 사용자 지정</vt:lpstr>
      <vt:lpstr>3_디자인 사용자 지정</vt:lpstr>
      <vt:lpstr>redis</vt:lpstr>
      <vt:lpstr>1. redis란 </vt:lpstr>
      <vt:lpstr>1. redis 설치 </vt:lpstr>
      <vt:lpstr>1. redis 기동 </vt:lpstr>
      <vt:lpstr>1. redis replication-1 </vt:lpstr>
      <vt:lpstr>1. redis replication-2 </vt:lpstr>
      <vt:lpstr>1. redis replication-3 </vt:lpstr>
      <vt:lpstr>1. redis sentinel-1 </vt:lpstr>
      <vt:lpstr>1. redis sentinel-2</vt:lpstr>
      <vt:lpstr>1. redis sentinel-3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VMware HA</dc:title>
  <dc:creator>강재준/보라매NOC</dc:creator>
  <cp:lastModifiedBy>user</cp:lastModifiedBy>
  <cp:revision>6120</cp:revision>
  <cp:lastPrinted>2014-04-16T08:01:37Z</cp:lastPrinted>
  <dcterms:created xsi:type="dcterms:W3CDTF">1996-10-14T12:11:22Z</dcterms:created>
  <dcterms:modified xsi:type="dcterms:W3CDTF">2016-06-15T07:09:57Z</dcterms:modified>
</cp:coreProperties>
</file>