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6BD6-CE53-43F2-A17E-1FBAD230350D}" type="datetimeFigureOut">
              <a:rPr lang="ko-KR" altLang="en-US" smtClean="0"/>
              <a:t>2016-09-24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0544-C5EE-4ADA-A6F1-0CB21056B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88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6BD6-CE53-43F2-A17E-1FBAD230350D}" type="datetimeFigureOut">
              <a:rPr lang="ko-KR" altLang="en-US" smtClean="0"/>
              <a:t>2016-09-24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0544-C5EE-4ADA-A6F1-0CB21056B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65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6BD6-CE53-43F2-A17E-1FBAD230350D}" type="datetimeFigureOut">
              <a:rPr lang="ko-KR" altLang="en-US" smtClean="0"/>
              <a:t>2016-09-24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0544-C5EE-4ADA-A6F1-0CB21056B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1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6BD6-CE53-43F2-A17E-1FBAD230350D}" type="datetimeFigureOut">
              <a:rPr lang="ko-KR" altLang="en-US" smtClean="0"/>
              <a:t>2016-09-24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0544-C5EE-4ADA-A6F1-0CB21056B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44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6BD6-CE53-43F2-A17E-1FBAD230350D}" type="datetimeFigureOut">
              <a:rPr lang="ko-KR" altLang="en-US" smtClean="0"/>
              <a:t>2016-09-24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0544-C5EE-4ADA-A6F1-0CB21056B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62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6BD6-CE53-43F2-A17E-1FBAD230350D}" type="datetimeFigureOut">
              <a:rPr lang="ko-KR" altLang="en-US" smtClean="0"/>
              <a:t>2016-09-24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0544-C5EE-4ADA-A6F1-0CB21056B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96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6BD6-CE53-43F2-A17E-1FBAD230350D}" type="datetimeFigureOut">
              <a:rPr lang="ko-KR" altLang="en-US" smtClean="0"/>
              <a:t>2016-09-24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0544-C5EE-4ADA-A6F1-0CB21056B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08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6BD6-CE53-43F2-A17E-1FBAD230350D}" type="datetimeFigureOut">
              <a:rPr lang="ko-KR" altLang="en-US" smtClean="0"/>
              <a:t>2016-09-24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0544-C5EE-4ADA-A6F1-0CB21056B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6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6BD6-CE53-43F2-A17E-1FBAD230350D}" type="datetimeFigureOut">
              <a:rPr lang="ko-KR" altLang="en-US" smtClean="0"/>
              <a:t>2016-09-24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0544-C5EE-4ADA-A6F1-0CB21056B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14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6BD6-CE53-43F2-A17E-1FBAD230350D}" type="datetimeFigureOut">
              <a:rPr lang="ko-KR" altLang="en-US" smtClean="0"/>
              <a:t>2016-09-24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0544-C5EE-4ADA-A6F1-0CB21056B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41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6BD6-CE53-43F2-A17E-1FBAD230350D}" type="datetimeFigureOut">
              <a:rPr lang="ko-KR" altLang="en-US" smtClean="0"/>
              <a:t>2016-09-24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0544-C5EE-4ADA-A6F1-0CB21056B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23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56BD6-CE53-43F2-A17E-1FBAD230350D}" type="datetimeFigureOut">
              <a:rPr lang="ko-KR" altLang="en-US" smtClean="0"/>
              <a:t>2016-09-24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40544-C5EE-4ADA-A6F1-0CB21056B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57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09742" y="292006"/>
            <a:ext cx="793872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en-US" altLang="ko-KR" dirty="0" smtClean="0"/>
              <a:t>rp_filter </a:t>
            </a:r>
          </a:p>
          <a:p>
            <a:endParaRPr lang="en-US" altLang="ko-KR" dirty="0" smtClean="0"/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-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all.rp_filter</a:t>
            </a:r>
            <a:r>
              <a:rPr lang="ko-KR" altLang="en-US" sz="1600" dirty="0" smtClean="0">
                <a:solidFill>
                  <a:srgbClr val="FF0000"/>
                </a:solidFill>
              </a:rPr>
              <a:t>는 모든 인터페이스에 적용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- default</a:t>
            </a:r>
            <a:r>
              <a:rPr lang="ko-KR" altLang="en-US" sz="1600" dirty="0" smtClean="0">
                <a:solidFill>
                  <a:srgbClr val="FF0000"/>
                </a:solidFill>
              </a:rPr>
              <a:t>는 추가되는 인터페이스에 적용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- </a:t>
            </a:r>
            <a:r>
              <a:rPr lang="ko-KR" altLang="en-US" sz="1600" dirty="0" smtClean="0">
                <a:solidFill>
                  <a:srgbClr val="FF0000"/>
                </a:solidFill>
              </a:rPr>
              <a:t>뒤에 오는 실제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인터페이스값이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덮어쒸어짐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- ping</a:t>
            </a:r>
            <a:r>
              <a:rPr lang="ko-KR" altLang="en-US" sz="1600" smtClean="0">
                <a:solidFill>
                  <a:srgbClr val="FF0000"/>
                </a:solidFill>
              </a:rPr>
              <a:t>이 실패하는 인터페이스의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rp_filter</a:t>
            </a:r>
            <a:r>
              <a:rPr lang="ko-KR" altLang="en-US" sz="1600" dirty="0" smtClean="0">
                <a:solidFill>
                  <a:srgbClr val="FF0000"/>
                </a:solidFill>
              </a:rPr>
              <a:t>값을 </a:t>
            </a:r>
            <a:r>
              <a:rPr lang="en-US" altLang="ko-KR" sz="1600" dirty="0" smtClean="0">
                <a:solidFill>
                  <a:srgbClr val="FF0000"/>
                </a:solidFill>
              </a:rPr>
              <a:t>=0</a:t>
            </a:r>
            <a:r>
              <a:rPr lang="ko-KR" altLang="en-US" sz="1600" dirty="0" smtClean="0">
                <a:solidFill>
                  <a:srgbClr val="FF0000"/>
                </a:solidFill>
              </a:rPr>
              <a:t>으로 만들어줌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[root@com1 secret]# </a:t>
            </a:r>
            <a:r>
              <a:rPr lang="en-US" altLang="ko-KR" sz="1600" dirty="0" err="1"/>
              <a:t>sysctl</a:t>
            </a:r>
            <a:r>
              <a:rPr lang="en-US" altLang="ko-KR" sz="1600" dirty="0"/>
              <a:t> -a | </a:t>
            </a:r>
            <a:r>
              <a:rPr lang="en-US" altLang="ko-KR" sz="1600" dirty="0" err="1"/>
              <a:t>grep</a:t>
            </a:r>
            <a:r>
              <a:rPr lang="en-US" altLang="ko-KR" sz="1600" dirty="0"/>
              <a:t> .</a:t>
            </a:r>
            <a:r>
              <a:rPr lang="en-US" altLang="ko-KR" sz="1600" dirty="0" err="1"/>
              <a:t>rp_filter</a:t>
            </a:r>
            <a:endParaRPr lang="en-US" altLang="ko-KR" sz="1600" dirty="0"/>
          </a:p>
          <a:p>
            <a:r>
              <a:rPr lang="en-US" altLang="ko-KR" sz="1600" dirty="0" smtClean="0"/>
              <a:t>net.ipv4.conf.all.rp_filter </a:t>
            </a:r>
            <a:r>
              <a:rPr lang="en-US" altLang="ko-KR" sz="1600" dirty="0"/>
              <a:t>= 1</a:t>
            </a:r>
          </a:p>
          <a:p>
            <a:r>
              <a:rPr lang="en-US" altLang="ko-KR" sz="1600" dirty="0" smtClean="0"/>
              <a:t>net.ipv4.conf.default.rp_filter </a:t>
            </a:r>
            <a:r>
              <a:rPr lang="en-US" altLang="ko-KR" sz="1600" dirty="0"/>
              <a:t>= 1</a:t>
            </a:r>
          </a:p>
          <a:p>
            <a:r>
              <a:rPr lang="en-US" altLang="ko-KR" sz="1600" dirty="0" smtClean="0"/>
              <a:t>net.ipv4.conf.eno16777736.rp_filter </a:t>
            </a:r>
            <a:r>
              <a:rPr lang="en-US" altLang="ko-KR" sz="1600" dirty="0"/>
              <a:t>= 1</a:t>
            </a:r>
          </a:p>
          <a:p>
            <a:r>
              <a:rPr lang="en-US" altLang="ko-KR" sz="1600" dirty="0" smtClean="0"/>
              <a:t>net.ipv4.conf.lo.rp_filter </a:t>
            </a:r>
            <a:r>
              <a:rPr lang="en-US" altLang="ko-KR" sz="1600" dirty="0"/>
              <a:t>= 0</a:t>
            </a:r>
          </a:p>
          <a:p>
            <a:r>
              <a:rPr lang="en-US" altLang="ko-KR" sz="1600" dirty="0" smtClean="0"/>
              <a:t>net.ipv4.conf.virbr0.rp_filter </a:t>
            </a:r>
            <a:r>
              <a:rPr lang="en-US" altLang="ko-KR" sz="1600" dirty="0"/>
              <a:t>= 1</a:t>
            </a:r>
          </a:p>
          <a:p>
            <a:r>
              <a:rPr lang="en-US" altLang="ko-KR" sz="1600" dirty="0" smtClean="0"/>
              <a:t>net.ipv4.conf.virbr0-nic.rp_filter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1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수정하기 위해서 아래 파일에 쓰고 </a:t>
            </a:r>
            <a:r>
              <a:rPr lang="en-US" altLang="ko-KR" sz="1600" dirty="0" err="1" smtClean="0"/>
              <a:t>sysctl</a:t>
            </a:r>
            <a:r>
              <a:rPr lang="en-US" altLang="ko-KR" sz="1600" dirty="0" smtClean="0"/>
              <a:t> –p</a:t>
            </a:r>
            <a:r>
              <a:rPr lang="ko-KR" altLang="en-US" sz="1600" dirty="0" smtClean="0"/>
              <a:t>로 적용</a:t>
            </a:r>
            <a:endParaRPr lang="en-US" altLang="ko-KR" sz="1600" dirty="0"/>
          </a:p>
          <a:p>
            <a:r>
              <a:rPr lang="en-US" altLang="ko-KR" sz="1400" dirty="0"/>
              <a:t>[root@com1 secret]# cat 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sysctl.conf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# System default settings live in /</a:t>
            </a:r>
            <a:r>
              <a:rPr lang="en-US" altLang="ko-KR" sz="1400" dirty="0" err="1"/>
              <a:t>usr</a:t>
            </a:r>
            <a:r>
              <a:rPr lang="en-US" altLang="ko-KR" sz="1400" dirty="0"/>
              <a:t>/lib/</a:t>
            </a:r>
            <a:r>
              <a:rPr lang="en-US" altLang="ko-KR" sz="1400" dirty="0" err="1"/>
              <a:t>sysctl.d</a:t>
            </a:r>
            <a:r>
              <a:rPr lang="en-US" altLang="ko-KR" sz="1400" dirty="0"/>
              <a:t>/00-system.conf.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# To override those settings, enter new settings here, </a:t>
            </a:r>
            <a:r>
              <a:rPr lang="en-US" altLang="ko-KR" sz="1400" dirty="0"/>
              <a:t>or in an 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sysctl.d</a:t>
            </a:r>
            <a:r>
              <a:rPr lang="en-US" altLang="ko-KR" sz="1400" dirty="0"/>
              <a:t>/&lt;name&gt;.</a:t>
            </a:r>
            <a:r>
              <a:rPr lang="en-US" altLang="ko-KR" sz="1400" dirty="0" err="1"/>
              <a:t>conf</a:t>
            </a:r>
            <a:r>
              <a:rPr lang="en-US" altLang="ko-KR" sz="1400" dirty="0"/>
              <a:t> file</a:t>
            </a:r>
          </a:p>
          <a:p>
            <a:r>
              <a:rPr lang="en-US" altLang="ko-KR" sz="1400" dirty="0"/>
              <a:t>#</a:t>
            </a:r>
          </a:p>
          <a:p>
            <a:r>
              <a:rPr lang="en-US" altLang="ko-KR" sz="1400" dirty="0"/>
              <a:t># For more information, see </a:t>
            </a:r>
            <a:r>
              <a:rPr lang="en-US" altLang="ko-KR" sz="1400" dirty="0" err="1"/>
              <a:t>sysctl.conf</a:t>
            </a:r>
            <a:r>
              <a:rPr lang="en-US" altLang="ko-KR" sz="1400" dirty="0"/>
              <a:t>(5) and </a:t>
            </a:r>
            <a:r>
              <a:rPr lang="en-US" altLang="ko-KR" sz="1400" dirty="0" err="1"/>
              <a:t>sysctl.d</a:t>
            </a:r>
            <a:r>
              <a:rPr lang="en-US" altLang="ko-KR" sz="1400" dirty="0"/>
              <a:t>(5).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21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55576" y="764704"/>
            <a:ext cx="201622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192.168.16</a:t>
            </a:r>
          </a:p>
          <a:p>
            <a:pPr algn="ctr"/>
            <a:r>
              <a:rPr lang="en-US" altLang="ko-KR" dirty="0" smtClean="0"/>
              <a:t>(pc)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796136" y="793670"/>
            <a:ext cx="201622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192.168.17.137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7" name="직선 연결선 6"/>
          <p:cNvCxnSpPr>
            <a:stCxn id="4" idx="3"/>
            <a:endCxn id="5" idx="1"/>
          </p:cNvCxnSpPr>
          <p:nvPr/>
        </p:nvCxnSpPr>
        <p:spPr>
          <a:xfrm>
            <a:off x="2771800" y="1304764"/>
            <a:ext cx="3024336" cy="28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76056" y="9643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eth0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56704" y="1988840"/>
            <a:ext cx="7030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/>
              <a:t>ㅇ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Kernel IP routing table</a:t>
            </a:r>
          </a:p>
          <a:p>
            <a:r>
              <a:rPr lang="en-US" altLang="ko-KR" sz="1400" dirty="0" smtClean="0"/>
              <a:t>Destination     Gateway         </a:t>
            </a:r>
            <a:r>
              <a:rPr lang="en-US" altLang="ko-KR" sz="1400" dirty="0" err="1" smtClean="0"/>
              <a:t>Genmask</a:t>
            </a:r>
            <a:r>
              <a:rPr lang="en-US" altLang="ko-KR" sz="1400" dirty="0" smtClean="0"/>
              <a:t>         Flags Metric Ref    Use </a:t>
            </a:r>
            <a:r>
              <a:rPr lang="en-US" altLang="ko-KR" sz="1400" dirty="0" err="1" smtClean="0"/>
              <a:t>Iface</a:t>
            </a:r>
            <a:endParaRPr lang="en-US" altLang="ko-KR" sz="1400" dirty="0" smtClean="0"/>
          </a:p>
          <a:p>
            <a:r>
              <a:rPr lang="en-US" altLang="ko-KR" sz="1400" dirty="0" smtClean="0"/>
              <a:t>default         192.168.17.2    0.0.0.0         UG    0      0        0 eth0</a:t>
            </a: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192.168.1.6     192.168.17.2    255.255.255.255 UGH   0      0        0 eth0</a:t>
            </a:r>
          </a:p>
          <a:p>
            <a:r>
              <a:rPr lang="en-US" altLang="ko-KR" sz="1400" dirty="0" smtClean="0"/>
              <a:t>192.168.17.0    *               255.255.255.0   U     0      0        0 eth0</a:t>
            </a:r>
          </a:p>
          <a:p>
            <a:r>
              <a:rPr lang="en-US" altLang="ko-KR" sz="1400" dirty="0" smtClean="0"/>
              <a:t>192.168.27.0    *               255.255.255.0   U     0      0        0 eth1</a:t>
            </a:r>
          </a:p>
          <a:p>
            <a:endParaRPr lang="en-US" altLang="ko-KR" sz="1400" dirty="0"/>
          </a:p>
          <a:p>
            <a:r>
              <a:rPr lang="ko-KR" altLang="en-US" sz="1400" dirty="0" err="1" smtClean="0"/>
              <a:t>ㅇ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apt-get </a:t>
            </a:r>
            <a:r>
              <a:rPr lang="en-US" altLang="ko-KR" sz="1400" dirty="0" err="1" smtClean="0"/>
              <a:t>instll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mz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mz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packet</a:t>
            </a:r>
            <a:r>
              <a:rPr lang="ko-KR" altLang="en-US" sz="1400" dirty="0" smtClean="0"/>
              <a:t>를 만들어주는 </a:t>
            </a:r>
            <a:r>
              <a:rPr lang="en-US" altLang="ko-KR" sz="1400" dirty="0" smtClean="0"/>
              <a:t>tool </a:t>
            </a:r>
          </a:p>
          <a:p>
            <a:endParaRPr lang="en-US" altLang="ko-K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09743" y="29200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정상인 경우 </a:t>
            </a:r>
            <a:r>
              <a:rPr lang="en-US" altLang="ko-KR" dirty="0" smtClean="0"/>
              <a:t>ping test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05064"/>
            <a:ext cx="6887112" cy="285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87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55576" y="1124744"/>
            <a:ext cx="201622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192.168.16</a:t>
            </a:r>
          </a:p>
          <a:p>
            <a:pPr algn="ctr"/>
            <a:r>
              <a:rPr lang="en-US" altLang="ko-KR" dirty="0" smtClean="0"/>
              <a:t>(pc)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796136" y="1153710"/>
            <a:ext cx="201622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192.168.17.137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7" name="직선 연결선 6"/>
          <p:cNvCxnSpPr>
            <a:stCxn id="4" idx="3"/>
            <a:endCxn id="5" idx="1"/>
          </p:cNvCxnSpPr>
          <p:nvPr/>
        </p:nvCxnSpPr>
        <p:spPr>
          <a:xfrm>
            <a:off x="2771800" y="1664804"/>
            <a:ext cx="3024336" cy="28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76056" y="132443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eth0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50408" y="651182"/>
            <a:ext cx="703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root@controller</a:t>
            </a:r>
            <a:r>
              <a:rPr lang="en-US" altLang="ko-KR" sz="1400" dirty="0" smtClean="0"/>
              <a:t>:/home/</a:t>
            </a:r>
            <a:r>
              <a:rPr lang="en-US" altLang="ko-KR" sz="1400" dirty="0" err="1" smtClean="0"/>
              <a:t>cho</a:t>
            </a:r>
            <a:r>
              <a:rPr lang="en-US" altLang="ko-KR" sz="1400" dirty="0" smtClean="0"/>
              <a:t># </a:t>
            </a:r>
            <a:r>
              <a:rPr lang="en-US" altLang="ko-KR" sz="1400" dirty="0" err="1" smtClean="0"/>
              <a:t>sysctl</a:t>
            </a:r>
            <a:r>
              <a:rPr lang="en-US" altLang="ko-KR" sz="1400" dirty="0" smtClean="0"/>
              <a:t> -a | </a:t>
            </a:r>
            <a:r>
              <a:rPr lang="en-US" altLang="ko-KR" sz="1400" dirty="0" err="1" smtClean="0"/>
              <a:t>grep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rp_filter</a:t>
            </a:r>
            <a:endParaRPr lang="en-US" altLang="ko-KR" sz="1400" dirty="0" smtClean="0"/>
          </a:p>
          <a:p>
            <a:r>
              <a:rPr lang="en-US" altLang="ko-KR" sz="1400" dirty="0" smtClean="0"/>
              <a:t>net.ipv4.conf.eth0.rp_filter = 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9743" y="29200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rp_filter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9000"/>
            <a:ext cx="6790036" cy="337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871344" y="249704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tcpdump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eth0 </a:t>
            </a:r>
            <a:r>
              <a:rPr lang="en-US" altLang="ko-KR" dirty="0" err="1" smtClean="0"/>
              <a:t>icmp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51920" y="289200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dirty="0" smtClean="0"/>
              <a:t>mz eth0 -t icmp -A rand -B 192.168.1.6 -c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05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55576" y="1124744"/>
            <a:ext cx="201622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192.168.16</a:t>
            </a:r>
          </a:p>
          <a:p>
            <a:pPr algn="ctr"/>
            <a:r>
              <a:rPr lang="en-US" altLang="ko-KR" dirty="0" smtClean="0"/>
              <a:t>(pc)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796136" y="1153710"/>
            <a:ext cx="201622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192.168.17.137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7" name="직선 연결선 6"/>
          <p:cNvCxnSpPr>
            <a:stCxn id="4" idx="3"/>
            <a:endCxn id="5" idx="1"/>
          </p:cNvCxnSpPr>
          <p:nvPr/>
        </p:nvCxnSpPr>
        <p:spPr>
          <a:xfrm>
            <a:off x="2771800" y="1664804"/>
            <a:ext cx="3024336" cy="28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76056" y="132443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eth0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50408" y="651182"/>
            <a:ext cx="703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root@controller</a:t>
            </a:r>
            <a:r>
              <a:rPr lang="en-US" altLang="ko-KR" sz="1400" dirty="0" smtClean="0"/>
              <a:t>:/home/</a:t>
            </a:r>
            <a:r>
              <a:rPr lang="en-US" altLang="ko-KR" sz="1400" dirty="0" err="1" smtClean="0"/>
              <a:t>cho</a:t>
            </a:r>
            <a:r>
              <a:rPr lang="en-US" altLang="ko-KR" sz="1400" dirty="0" smtClean="0"/>
              <a:t># </a:t>
            </a:r>
            <a:r>
              <a:rPr lang="en-US" altLang="ko-KR" sz="1400" dirty="0" err="1" smtClean="0"/>
              <a:t>sysctl</a:t>
            </a:r>
            <a:r>
              <a:rPr lang="en-US" altLang="ko-KR" sz="1400" dirty="0" smtClean="0"/>
              <a:t> -a | </a:t>
            </a:r>
            <a:r>
              <a:rPr lang="en-US" altLang="ko-KR" sz="1400" dirty="0" err="1" smtClean="0"/>
              <a:t>grep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rp_filter</a:t>
            </a:r>
            <a:endParaRPr lang="en-US" altLang="ko-KR" sz="1400" dirty="0" smtClean="0"/>
          </a:p>
          <a:p>
            <a:r>
              <a:rPr lang="en-US" altLang="ko-KR" sz="1400" dirty="0" smtClean="0"/>
              <a:t>net.ipv4.conf.eth0.rp_filter =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9743" y="29200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rp_filter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71344" y="249704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tcpdump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eth0 </a:t>
            </a:r>
            <a:r>
              <a:rPr lang="en-US" altLang="ko-KR" dirty="0" err="1" smtClean="0"/>
              <a:t>icmp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51920" y="289200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dirty="0" smtClean="0"/>
              <a:t>mz eth0 -t icmp -A rand -B 192.168.1.6 -c 10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65" y="3321894"/>
            <a:ext cx="7344816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1553" y="6058198"/>
            <a:ext cx="727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interface-&gt;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커널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rp_filter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)-&gt;app</a:t>
            </a:r>
          </a:p>
          <a:p>
            <a:r>
              <a:rPr lang="ko-KR" altLang="en-US" dirty="0" smtClean="0"/>
              <a:t>인터페이스 무작위모드로 </a:t>
            </a:r>
            <a:r>
              <a:rPr lang="ko-KR" altLang="en-US" dirty="0" err="1" smtClean="0"/>
              <a:t>캡쳐를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떴기때문에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rp_filter</a:t>
            </a:r>
            <a:r>
              <a:rPr lang="en-US" altLang="ko-KR" dirty="0" smtClean="0"/>
              <a:t>=0</a:t>
            </a:r>
            <a:r>
              <a:rPr lang="ko-KR" altLang="en-US" dirty="0" smtClean="0"/>
              <a:t>과 결과동일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882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303</Words>
  <Application>Microsoft Office PowerPoint</Application>
  <PresentationFormat>화면 슬라이드 쇼(4:3)</PresentationFormat>
  <Paragraphs>58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2016-06-17T13:11:56Z</dcterms:created>
  <dcterms:modified xsi:type="dcterms:W3CDTF">2016-09-24T06:39:25Z</dcterms:modified>
</cp:coreProperties>
</file>