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11"/>
  </p:notesMasterIdLst>
  <p:handoutMasterIdLst>
    <p:handoutMasterId r:id="rId12"/>
  </p:handoutMasterIdLst>
  <p:sldIdLst>
    <p:sldId id="3426" r:id="rId3"/>
    <p:sldId id="3646" r:id="rId4"/>
    <p:sldId id="3689" r:id="rId5"/>
    <p:sldId id="3690" r:id="rId6"/>
    <p:sldId id="3691" r:id="rId7"/>
    <p:sldId id="3692" r:id="rId8"/>
    <p:sldId id="3693" r:id="rId9"/>
    <p:sldId id="3694" r:id="rId10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46"/>
            <p14:sldId id="3689"/>
            <p14:sldId id="3690"/>
            <p14:sldId id="3691"/>
            <p14:sldId id="3692"/>
            <p14:sldId id="3693"/>
            <p14:sldId id="36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698" autoAdjust="0"/>
  </p:normalViewPr>
  <p:slideViewPr>
    <p:cSldViewPr showGuides="1">
      <p:cViewPr varScale="1">
        <p:scale>
          <a:sx n="94" d="100"/>
          <a:sy n="94" d="100"/>
        </p:scale>
        <p:origin x="-528" y="-102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+mn-ea"/>
                <a:ea typeface="+mn-ea"/>
              </a:rPr>
              <a:t>salt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828006" y="954125"/>
            <a:ext cx="817290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smtClean="0">
                <a:latin typeface="+mn-ea"/>
                <a:ea typeface="+mn-ea"/>
              </a:rPr>
              <a:t>salt</a:t>
            </a:r>
            <a:r>
              <a:rPr lang="ko-KR" altLang="en-US" sz="2000" b="1" dirty="0" smtClean="0">
                <a:latin typeface="+mn-ea"/>
                <a:ea typeface="+mn-ea"/>
              </a:rPr>
              <a:t>구조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smtClean="0">
                <a:latin typeface="+mn-ea"/>
                <a:ea typeface="+mn-ea"/>
              </a:rPr>
              <a:t>salt-</a:t>
            </a:r>
            <a:r>
              <a:rPr lang="en-US" altLang="ko-KR" sz="2000" b="1" dirty="0" err="1" smtClean="0">
                <a:latin typeface="+mn-ea"/>
                <a:ea typeface="+mn-ea"/>
              </a:rPr>
              <a:t>ssh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smtClean="0">
                <a:latin typeface="+mn-ea"/>
                <a:ea typeface="+mn-ea"/>
              </a:rPr>
              <a:t>influxdb</a:t>
            </a:r>
            <a:r>
              <a:rPr lang="en-US" altLang="ko-KR" sz="2000" b="1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71428" y="234045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목차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8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saltstack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구조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</a:t>
            </a:r>
            <a:r>
              <a:rPr lang="en-US" altLang="ko-KR" sz="1800" b="1" dirty="0" err="1" smtClean="0"/>
              <a:t>SaltStack</a:t>
            </a:r>
            <a:r>
              <a:rPr lang="en-US" altLang="ko-KR" sz="1800" b="1" dirty="0" smtClean="0"/>
              <a:t> </a:t>
            </a:r>
            <a:r>
              <a:rPr lang="en-US" altLang="ko-KR" sz="1800" b="1" dirty="0"/>
              <a:t>Architecture</a:t>
            </a:r>
          </a:p>
          <a:p>
            <a:pPr algn="l"/>
            <a:r>
              <a:rPr lang="en-US" altLang="ko-KR" sz="1600" dirty="0" smtClean="0"/>
              <a:t>– </a:t>
            </a:r>
            <a:r>
              <a:rPr lang="en-US" altLang="ko-KR" sz="1600" dirty="0"/>
              <a:t>Master</a:t>
            </a:r>
            <a:br>
              <a:rPr lang="en-US" altLang="ko-KR" sz="1600" dirty="0"/>
            </a:br>
            <a:r>
              <a:rPr lang="en-US" altLang="ko-KR" sz="1600" dirty="0"/>
              <a:t>Salt </a:t>
            </a:r>
            <a:r>
              <a:rPr lang="ko-KR" altLang="en-US" sz="1600" dirty="0"/>
              <a:t>명령어 실행과 </a:t>
            </a:r>
            <a:r>
              <a:rPr lang="ko-KR" altLang="en-US" sz="1600" dirty="0" err="1"/>
              <a:t>상태등을</a:t>
            </a:r>
            <a:r>
              <a:rPr lang="ko-KR" altLang="en-US" sz="1600" dirty="0"/>
              <a:t> 관리하는 중앙서버 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– Minion</a:t>
            </a:r>
            <a:br>
              <a:rPr lang="en-US" altLang="ko-KR" sz="1600" dirty="0"/>
            </a:br>
            <a:r>
              <a:rPr lang="en-US" altLang="ko-KR" sz="1600" dirty="0"/>
              <a:t>Master</a:t>
            </a:r>
            <a:r>
              <a:rPr lang="ko-KR" altLang="en-US" sz="1600" dirty="0"/>
              <a:t>에 대한 연결을 유지 및 명령을 기다리는 </a:t>
            </a:r>
            <a:r>
              <a:rPr lang="en-US" altLang="ko-KR" sz="1600" dirty="0"/>
              <a:t>Agent</a:t>
            </a:r>
            <a:r>
              <a:rPr lang="ko-KR" altLang="en-US" sz="1600" dirty="0"/>
              <a:t>라고 이해 하시면 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– Halite</a:t>
            </a:r>
            <a:br>
              <a:rPr lang="en-US" altLang="ko-KR" sz="1600" dirty="0"/>
            </a:br>
            <a:r>
              <a:rPr lang="en-US" altLang="ko-KR" sz="1600" dirty="0" err="1"/>
              <a:t>Saltstack</a:t>
            </a:r>
            <a:r>
              <a:rPr lang="ko-KR" altLang="en-US" sz="1600" dirty="0"/>
              <a:t>을 쉽게 관리 </a:t>
            </a:r>
            <a:r>
              <a:rPr lang="ko-KR" altLang="en-US" sz="1600" dirty="0" err="1"/>
              <a:t>할수</a:t>
            </a:r>
            <a:r>
              <a:rPr lang="ko-KR" altLang="en-US" sz="1600" dirty="0"/>
              <a:t> 있는 </a:t>
            </a:r>
            <a:r>
              <a:rPr lang="en-US" altLang="ko-KR" sz="1600" dirty="0"/>
              <a:t>WEB UI </a:t>
            </a:r>
            <a:r>
              <a:rPr lang="ko-KR" altLang="en-US" sz="1600" dirty="0"/>
              <a:t>입니다</a:t>
            </a:r>
            <a:r>
              <a:rPr lang="en-US" altLang="ko-KR" sz="1600" dirty="0" smtClean="0"/>
              <a:t>.</a:t>
            </a:r>
          </a:p>
          <a:p>
            <a:pPr algn="l"/>
            <a:r>
              <a:rPr lang="en-US" altLang="ko-KR" sz="1600" dirty="0" err="1"/>
              <a:t>SaltStack</a:t>
            </a:r>
            <a:r>
              <a:rPr lang="en-US" altLang="ko-KR" sz="1600" dirty="0"/>
              <a:t> </a:t>
            </a:r>
            <a:r>
              <a:rPr lang="ko-KR" altLang="en-US" sz="1600" dirty="0"/>
              <a:t>은 자동화 시스템 관리 프로그램입니다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서버의 설정파일</a:t>
            </a:r>
            <a:r>
              <a:rPr lang="en-US" altLang="ko-KR" sz="1600" dirty="0"/>
              <a:t>, </a:t>
            </a:r>
            <a:r>
              <a:rPr lang="ko-KR" altLang="en-US" sz="1600" dirty="0"/>
              <a:t>패키지 관리</a:t>
            </a:r>
            <a:r>
              <a:rPr lang="en-US" altLang="ko-KR" sz="1600" dirty="0"/>
              <a:t>, </a:t>
            </a:r>
            <a:r>
              <a:rPr lang="ko-KR" altLang="en-US" sz="1600" dirty="0"/>
              <a:t>시스템 </a:t>
            </a:r>
            <a:r>
              <a:rPr lang="ko-KR" altLang="en-US" sz="1600" dirty="0" err="1"/>
              <a:t>명령어등을</a:t>
            </a:r>
            <a:r>
              <a:rPr lang="ko-KR" altLang="en-US" sz="1600" dirty="0"/>
              <a:t> 한번에 많은 서버에 할 수 있습니다</a:t>
            </a:r>
            <a:r>
              <a:rPr lang="en-US" altLang="ko-KR" sz="1600" dirty="0"/>
              <a:t>. Chef, Puppet </a:t>
            </a:r>
            <a:r>
              <a:rPr lang="ko-KR" altLang="en-US" sz="1600" dirty="0"/>
              <a:t>등과 동일합니다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단지 이 녀석은 </a:t>
            </a:r>
            <a:r>
              <a:rPr lang="en-US" altLang="ko-KR" sz="1600" dirty="0"/>
              <a:t>Python </a:t>
            </a:r>
            <a:r>
              <a:rPr lang="ko-KR" altLang="en-US" sz="1600" dirty="0"/>
              <a:t>으로 개발이 되었고 </a:t>
            </a:r>
            <a:r>
              <a:rPr lang="ko-KR" altLang="en-US" sz="1600" dirty="0" err="1"/>
              <a:t>역활을</a:t>
            </a:r>
            <a:r>
              <a:rPr lang="ko-KR" altLang="en-US" sz="1600" dirty="0"/>
              <a:t> 지시하는 </a:t>
            </a:r>
            <a:r>
              <a:rPr lang="en-US" altLang="ko-KR" sz="1600" dirty="0" err="1"/>
              <a:t>sls</a:t>
            </a:r>
            <a:r>
              <a:rPr lang="en-US" altLang="ko-KR" sz="1600" dirty="0"/>
              <a:t> </a:t>
            </a:r>
            <a:r>
              <a:rPr lang="ko-KR" altLang="en-US" sz="1600" dirty="0"/>
              <a:t>파일 문법이 </a:t>
            </a:r>
            <a:r>
              <a:rPr lang="en-US" altLang="ko-KR" sz="1600" dirty="0"/>
              <a:t>YAML </a:t>
            </a:r>
            <a:r>
              <a:rPr lang="ko-KR" altLang="en-US" sz="1600" dirty="0"/>
              <a:t>이며 </a:t>
            </a:r>
            <a:r>
              <a:rPr lang="en-US" altLang="ko-KR" sz="1600" dirty="0" err="1"/>
              <a:t>Jina</a:t>
            </a:r>
            <a:r>
              <a:rPr lang="en-US" altLang="ko-KR" sz="1600" dirty="0"/>
              <a:t> Template </a:t>
            </a:r>
            <a:r>
              <a:rPr lang="ko-KR" altLang="en-US" sz="1600" dirty="0"/>
              <a:t>을 이용해서 </a:t>
            </a:r>
            <a:r>
              <a:rPr lang="en-US" altLang="ko-KR" sz="1600" dirty="0" err="1"/>
              <a:t>sls</a:t>
            </a:r>
            <a:r>
              <a:rPr lang="en-US" altLang="ko-KR" sz="1600" dirty="0"/>
              <a:t> </a:t>
            </a:r>
            <a:r>
              <a:rPr lang="ko-KR" altLang="en-US" sz="1600" dirty="0"/>
              <a:t>에 프로그래밍을 할 수 있습니다</a:t>
            </a:r>
            <a:endParaRPr lang="en-US" altLang="ko-KR" sz="1600" dirty="0"/>
          </a:p>
        </p:txBody>
      </p:sp>
      <p:pic>
        <p:nvPicPr>
          <p:cNvPr id="1026" name="Picture 2" descr="C:\Users\user\Desktop\582x424xSaltstack-Architecture_png_pagespeed_ic_L9ZqTb4Q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3" y="4122477"/>
            <a:ext cx="8856985" cy="285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saltstack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SaltStack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설치</a:t>
            </a:r>
            <a:endParaRPr lang="en-US" altLang="ko-KR" sz="1800" b="1" dirty="0" smtClean="0"/>
          </a:p>
          <a:p>
            <a:pPr algn="l"/>
            <a:r>
              <a:rPr lang="en-US" altLang="ko-KR" sz="1600" dirty="0"/>
              <a:t>/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yum.repos.d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saltstack.repo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 </a:t>
            </a:r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/>
              <a:t>[</a:t>
            </a:r>
            <a:r>
              <a:rPr lang="en-US" altLang="ko-KR" sz="1600" dirty="0" err="1"/>
              <a:t>saltstack</a:t>
            </a:r>
            <a:r>
              <a:rPr lang="en-US" altLang="ko-KR" sz="1600" dirty="0"/>
              <a:t>-repo] 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name=</a:t>
            </a:r>
            <a:r>
              <a:rPr lang="en-US" altLang="ko-KR" sz="1600" dirty="0" err="1" smtClean="0"/>
              <a:t>SaltStack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repo for RHEL/CentOS $</a:t>
            </a:r>
            <a:r>
              <a:rPr lang="en-US" altLang="ko-KR" sz="1600" dirty="0" err="1"/>
              <a:t>releasever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baseurl</a:t>
            </a:r>
            <a:r>
              <a:rPr lang="en-US" altLang="ko-KR" sz="1600" dirty="0"/>
              <a:t>=https://repo.saltstack.com/yum/redhat/$releasever/$</a:t>
            </a:r>
            <a:r>
              <a:rPr lang="en-US" altLang="ko-KR" sz="1600" dirty="0" smtClean="0"/>
              <a:t>basearch/latest</a:t>
            </a:r>
          </a:p>
          <a:p>
            <a:pPr algn="l"/>
            <a:r>
              <a:rPr lang="en-US" altLang="ko-KR" sz="1600" dirty="0" smtClean="0"/>
              <a:t> enabled=1</a:t>
            </a:r>
          </a:p>
          <a:p>
            <a:pPr algn="l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gpgcheck</a:t>
            </a:r>
            <a:r>
              <a:rPr lang="en-US" altLang="ko-KR" sz="1600" dirty="0" smtClean="0"/>
              <a:t>=0</a:t>
            </a:r>
          </a:p>
          <a:p>
            <a:pPr algn="l"/>
            <a:endParaRPr lang="en-US" altLang="ko-KR" sz="1600" dirty="0"/>
          </a:p>
          <a:p>
            <a:pPr algn="l"/>
            <a:r>
              <a:rPr lang="ko-KR" altLang="en-US" sz="1600" dirty="0" smtClean="0"/>
              <a:t>필요한 패키지만 설치</a:t>
            </a:r>
            <a:endParaRPr lang="en-US" altLang="ko-KR" sz="1600" dirty="0" smtClean="0"/>
          </a:p>
          <a:p>
            <a:pPr lvl="1" algn="l"/>
            <a:r>
              <a:rPr lang="en-US" altLang="ko-KR" sz="1600" dirty="0"/>
              <a:t>yum install salt-master</a:t>
            </a:r>
          </a:p>
          <a:p>
            <a:pPr lvl="1" algn="l"/>
            <a:r>
              <a:rPr lang="en-US" altLang="ko-KR" sz="1600" dirty="0"/>
              <a:t>yum install salt-minion</a:t>
            </a:r>
          </a:p>
          <a:p>
            <a:pPr lvl="1" algn="l"/>
            <a:r>
              <a:rPr lang="en-US" altLang="ko-KR" sz="1600" dirty="0"/>
              <a:t>yum install salt-</a:t>
            </a:r>
            <a:r>
              <a:rPr lang="en-US" altLang="ko-KR" sz="1600" dirty="0" err="1"/>
              <a:t>ssh</a:t>
            </a:r>
            <a:endParaRPr lang="en-US" altLang="ko-KR" sz="1600" dirty="0"/>
          </a:p>
          <a:p>
            <a:pPr lvl="1" algn="l"/>
            <a:r>
              <a:rPr lang="en-US" altLang="ko-KR" sz="1600" dirty="0"/>
              <a:t>yum install salt-syndic</a:t>
            </a:r>
          </a:p>
          <a:p>
            <a:pPr lvl="1" algn="l"/>
            <a:r>
              <a:rPr lang="en-US" altLang="ko-KR" sz="1600" dirty="0"/>
              <a:t>yum install </a:t>
            </a:r>
            <a:r>
              <a:rPr lang="en-US" altLang="ko-KR" sz="1600" dirty="0" smtClean="0"/>
              <a:t>salt-cloud</a:t>
            </a:r>
          </a:p>
          <a:p>
            <a:pPr lvl="1" algn="l"/>
            <a:endParaRPr lang="en-US" altLang="ko-KR" sz="1600" dirty="0"/>
          </a:p>
          <a:p>
            <a:pPr lvl="1" algn="l"/>
            <a:r>
              <a:rPr lang="en-US" altLang="ko-KR" sz="1600" dirty="0" err="1"/>
              <a:t>systemctl</a:t>
            </a:r>
            <a:r>
              <a:rPr lang="en-US" altLang="ko-KR" sz="1600" dirty="0"/>
              <a:t> enable salt-</a:t>
            </a:r>
            <a:r>
              <a:rPr lang="en-US" altLang="ko-KR" sz="1600" dirty="0" err="1"/>
              <a:t>master.service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lvl="1" algn="l"/>
            <a:r>
              <a:rPr lang="en-US" altLang="ko-KR" sz="1600" dirty="0" err="1"/>
              <a:t>systemctl</a:t>
            </a:r>
            <a:r>
              <a:rPr lang="en-US" altLang="ko-KR" sz="1600" dirty="0"/>
              <a:t> start </a:t>
            </a:r>
            <a:r>
              <a:rPr lang="en-US" altLang="ko-KR" sz="1600" dirty="0" smtClean="0"/>
              <a:t>salt-</a:t>
            </a:r>
            <a:r>
              <a:rPr lang="en-US" altLang="ko-KR" sz="1600" dirty="0" err="1" smtClean="0"/>
              <a:t>master.service</a:t>
            </a:r>
            <a:endParaRPr lang="en-US" altLang="ko-KR" sz="1600" dirty="0" smtClean="0"/>
          </a:p>
          <a:p>
            <a:pPr lvl="1" algn="l"/>
            <a:endParaRPr lang="en-US" altLang="ko-KR" sz="1600" dirty="0"/>
          </a:p>
          <a:p>
            <a:pPr lvl="1" algn="l"/>
            <a:r>
              <a:rPr lang="en-US" altLang="ko-KR" sz="1600" dirty="0" smtClean="0"/>
              <a:t>salt-master –d  (</a:t>
            </a:r>
            <a:r>
              <a:rPr lang="ko-KR" altLang="en-US" sz="1600" dirty="0" err="1" smtClean="0"/>
              <a:t>데몬으로</a:t>
            </a:r>
            <a:r>
              <a:rPr lang="ko-KR" altLang="en-US" sz="1600" dirty="0" smtClean="0"/>
              <a:t> 실행</a:t>
            </a:r>
            <a:r>
              <a:rPr lang="en-US" altLang="ko-KR" sz="1600" dirty="0" smtClean="0"/>
              <a:t>) </a:t>
            </a:r>
          </a:p>
          <a:p>
            <a:pPr lvl="1" algn="l"/>
            <a:r>
              <a:rPr lang="en-US" altLang="ko-KR" sz="1600" dirty="0" smtClean="0"/>
              <a:t>salt-minion –d  (</a:t>
            </a:r>
            <a:r>
              <a:rPr lang="ko-KR" altLang="en-US" sz="1600" dirty="0" err="1" smtClean="0"/>
              <a:t>데몬으로</a:t>
            </a:r>
            <a:r>
              <a:rPr lang="ko-KR" altLang="en-US" sz="1600" dirty="0" smtClean="0"/>
              <a:t> 실행</a:t>
            </a:r>
            <a:r>
              <a:rPr lang="en-US" altLang="ko-KR" sz="1600" dirty="0" smtClean="0"/>
              <a:t>) </a:t>
            </a:r>
            <a:endParaRPr lang="en-US" altLang="ko-KR" sz="1600" dirty="0"/>
          </a:p>
          <a:p>
            <a:pPr algn="l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88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salt-</a:t>
            </a:r>
            <a:r>
              <a:rPr lang="en-US" altLang="ko-KR" sz="2000" dirty="0" err="1" smtClean="0">
                <a:latin typeface="+mn-ea"/>
                <a:ea typeface="+mn-ea"/>
              </a:rPr>
              <a:t>ssh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Salt-</a:t>
            </a:r>
            <a:r>
              <a:rPr lang="en-US" altLang="ko-KR" sz="1800" b="1" dirty="0" err="1" smtClean="0"/>
              <a:t>ssh</a:t>
            </a:r>
            <a:r>
              <a:rPr lang="en-US" altLang="ko-KR" sz="1800" b="1" dirty="0" smtClean="0"/>
              <a:t> (agent </a:t>
            </a:r>
            <a:r>
              <a:rPr lang="ko-KR" altLang="en-US" sz="1800" b="1" dirty="0" smtClean="0"/>
              <a:t>없음</a:t>
            </a:r>
            <a:r>
              <a:rPr lang="en-US" altLang="ko-KR" sz="1800" b="1" dirty="0" smtClean="0"/>
              <a:t>)</a:t>
            </a:r>
          </a:p>
          <a:p>
            <a:pPr algn="l"/>
            <a:r>
              <a:rPr lang="en-US" altLang="ko-KR" sz="1600" dirty="0" smtClean="0"/>
              <a:t>target data (roster </a:t>
            </a:r>
            <a:r>
              <a:rPr lang="ko-KR" altLang="en-US" sz="1600" dirty="0" smtClean="0"/>
              <a:t>파일작성</a:t>
            </a:r>
            <a:r>
              <a:rPr lang="en-US" altLang="ko-KR" sz="1600" dirty="0" smtClean="0"/>
              <a:t>)</a:t>
            </a:r>
          </a:p>
          <a:p>
            <a:pPr algn="l"/>
            <a:endParaRPr lang="en-US" altLang="ko-KR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60321" r="35619" b="15201"/>
          <a:stretch/>
        </p:blipFill>
        <p:spPr bwMode="auto">
          <a:xfrm>
            <a:off x="647984" y="1458181"/>
            <a:ext cx="644792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 t="41851" r="33999" b="26965"/>
          <a:stretch/>
        </p:blipFill>
        <p:spPr bwMode="auto">
          <a:xfrm>
            <a:off x="663037" y="4014465"/>
            <a:ext cx="7100711" cy="27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3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salt-</a:t>
            </a:r>
            <a:r>
              <a:rPr lang="en-US" altLang="ko-KR" sz="2000" dirty="0" err="1" smtClean="0">
                <a:latin typeface="+mn-ea"/>
                <a:ea typeface="+mn-ea"/>
              </a:rPr>
              <a:t>ssh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Salt-</a:t>
            </a:r>
            <a:r>
              <a:rPr lang="en-US" altLang="ko-KR" sz="1800" b="1" dirty="0" err="1" smtClean="0"/>
              <a:t>ssh</a:t>
            </a:r>
            <a:r>
              <a:rPr lang="en-US" altLang="ko-KR" sz="1800" b="1" dirty="0" smtClean="0"/>
              <a:t> (</a:t>
            </a:r>
            <a:r>
              <a:rPr lang="en-US" altLang="ko-KR" sz="1800" b="1" dirty="0" err="1" smtClean="0"/>
              <a:t>ssh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인증설정</a:t>
            </a:r>
            <a:r>
              <a:rPr lang="en-US" altLang="ko-KR" sz="1800" b="1" dirty="0" smtClean="0"/>
              <a:t>)</a:t>
            </a:r>
          </a:p>
          <a:p>
            <a:pPr algn="l"/>
            <a:r>
              <a:rPr lang="ko-KR" altLang="en-US" sz="1600" dirty="0" smtClean="0"/>
              <a:t>사전 </a:t>
            </a:r>
            <a:r>
              <a:rPr lang="en-US" altLang="ko-KR" sz="1600" dirty="0" smtClean="0"/>
              <a:t>host </a:t>
            </a:r>
            <a:r>
              <a:rPr lang="ko-KR" altLang="en-US" sz="1600" dirty="0" smtClean="0"/>
              <a:t>파일 등록 </a:t>
            </a:r>
            <a:endParaRPr lang="en-US" altLang="ko-KR" sz="1600" dirty="0" smtClean="0"/>
          </a:p>
          <a:p>
            <a:pPr algn="l"/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647986" y="1854225"/>
            <a:ext cx="770485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/>
              <a:t>[</a:t>
            </a:r>
            <a:r>
              <a:rPr lang="en-US" altLang="ko-KR" sz="1600" dirty="0" err="1"/>
              <a:t>root@salt-master</a:t>
            </a:r>
            <a:r>
              <a:rPr lang="en-US" altLang="ko-KR" sz="1600" dirty="0"/>
              <a:t> salt]# cat salt-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-copy-id </a:t>
            </a:r>
          </a:p>
          <a:p>
            <a:pPr algn="l"/>
            <a:r>
              <a:rPr lang="en-US" altLang="ko-KR" sz="1600" dirty="0"/>
              <a:t>#!/bin/bash</a:t>
            </a:r>
          </a:p>
          <a:p>
            <a:pPr algn="l"/>
            <a:r>
              <a:rPr lang="en-US" altLang="ko-KR" sz="1600" dirty="0"/>
              <a:t>if [ -z $1 ]; then</a:t>
            </a:r>
          </a:p>
          <a:p>
            <a:pPr algn="l"/>
            <a:r>
              <a:rPr lang="en-US" altLang="ko-KR" sz="1600" dirty="0"/>
              <a:t>   echo $0 user@host.com</a:t>
            </a:r>
          </a:p>
          <a:p>
            <a:pPr algn="l"/>
            <a:r>
              <a:rPr lang="en-US" altLang="ko-KR" sz="1600" dirty="0"/>
              <a:t>   exit 0</a:t>
            </a:r>
          </a:p>
          <a:p>
            <a:pPr algn="l"/>
            <a:r>
              <a:rPr lang="en-US" altLang="ko-KR" sz="1600" dirty="0"/>
              <a:t>fi</a:t>
            </a:r>
          </a:p>
          <a:p>
            <a:pPr algn="l"/>
            <a:r>
              <a:rPr lang="en-US" altLang="ko-KR" sz="1600" dirty="0" err="1"/>
              <a:t>ssh</a:t>
            </a:r>
            <a:r>
              <a:rPr lang="en-US" altLang="ko-KR" sz="1600" dirty="0"/>
              <a:t>-copy-id -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/salt/</a:t>
            </a:r>
            <a:r>
              <a:rPr lang="en-US" altLang="ko-KR" sz="1600" dirty="0" err="1"/>
              <a:t>pki</a:t>
            </a:r>
            <a:r>
              <a:rPr lang="en-US" altLang="ko-KR" sz="1600" dirty="0"/>
              <a:t>/master/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/salt-ssh.rsa.pub $</a:t>
            </a:r>
            <a:r>
              <a:rPr lang="en-US" altLang="ko-KR" sz="1600" dirty="0" smtClean="0"/>
              <a:t>1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./salt-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-copy-id root@salt-minion-1</a:t>
            </a:r>
          </a:p>
          <a:p>
            <a:pPr algn="l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59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salt-</a:t>
            </a:r>
            <a:r>
              <a:rPr lang="en-US" altLang="ko-KR" sz="2000" dirty="0" err="1" smtClean="0">
                <a:latin typeface="+mn-ea"/>
                <a:ea typeface="+mn-ea"/>
              </a:rPr>
              <a:t>ssh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Salt-</a:t>
            </a:r>
            <a:r>
              <a:rPr lang="en-US" altLang="ko-KR" sz="1800" b="1" dirty="0" err="1" smtClean="0"/>
              <a:t>ssh</a:t>
            </a:r>
            <a:r>
              <a:rPr lang="en-US" altLang="ko-KR" sz="1800" b="1" dirty="0" smtClean="0"/>
              <a:t> (</a:t>
            </a:r>
            <a:r>
              <a:rPr lang="ko-KR" altLang="en-US" sz="1800" b="1" dirty="0" smtClean="0"/>
              <a:t>정의된 </a:t>
            </a:r>
            <a:r>
              <a:rPr lang="en-US" altLang="ko-KR" sz="1800" b="1" dirty="0" smtClean="0"/>
              <a:t>command </a:t>
            </a:r>
            <a:r>
              <a:rPr lang="ko-KR" altLang="en-US" sz="1800" b="1" dirty="0" smtClean="0"/>
              <a:t>실행</a:t>
            </a:r>
            <a:r>
              <a:rPr lang="en-US" altLang="ko-KR" sz="1800" b="1" dirty="0" smtClean="0"/>
              <a:t>)</a:t>
            </a:r>
          </a:p>
          <a:p>
            <a:pPr algn="l"/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637332" y="1350169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/>
              <a:t>Show Disk Usage</a:t>
            </a:r>
          </a:p>
          <a:p>
            <a:pPr algn="l"/>
            <a:r>
              <a:rPr lang="en-US" altLang="ko-KR" sz="1800" dirty="0"/>
              <a:t>salt-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'*' </a:t>
            </a:r>
            <a:r>
              <a:rPr lang="en-US" altLang="ko-KR" sz="1800" dirty="0" err="1" smtClean="0"/>
              <a:t>disk.usage</a:t>
            </a:r>
            <a:r>
              <a:rPr lang="en-US" altLang="ko-KR" sz="1800" b="1" dirty="0" err="1" smtClean="0"/>
              <a:t>Install</a:t>
            </a:r>
            <a:endParaRPr lang="en-US" altLang="ko-KR" sz="1800" b="1" dirty="0" smtClean="0"/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Package </a:t>
            </a:r>
            <a:r>
              <a:rPr lang="ko-KR" altLang="en-US" sz="1800" b="1" dirty="0" smtClean="0"/>
              <a:t>설치</a:t>
            </a:r>
            <a:endParaRPr lang="en-US" altLang="ko-KR" sz="1800" b="1" dirty="0"/>
          </a:p>
          <a:p>
            <a:pPr algn="l"/>
            <a:r>
              <a:rPr lang="en-US" altLang="ko-KR" sz="1800" dirty="0"/>
              <a:t>salt-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'*' </a:t>
            </a:r>
            <a:r>
              <a:rPr lang="en-US" altLang="ko-KR" sz="1800" dirty="0" err="1"/>
              <a:t>pkg.install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cowsay</a:t>
            </a:r>
            <a:endParaRPr lang="en-US" altLang="ko-KR" sz="1800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List </a:t>
            </a:r>
            <a:r>
              <a:rPr lang="en-US" altLang="ko-KR" sz="1800" b="1" dirty="0"/>
              <a:t>network interfaces</a:t>
            </a:r>
          </a:p>
          <a:p>
            <a:pPr algn="l"/>
            <a:r>
              <a:rPr lang="en-US" altLang="ko-KR" sz="1800" dirty="0"/>
              <a:t>salt-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'*' </a:t>
            </a:r>
            <a:r>
              <a:rPr lang="en-US" altLang="ko-KR" sz="1800" dirty="0" err="1"/>
              <a:t>network.interfaces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211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salt-</a:t>
            </a:r>
            <a:r>
              <a:rPr lang="en-US" altLang="ko-KR" sz="2000" dirty="0" err="1" smtClean="0">
                <a:latin typeface="+mn-ea"/>
                <a:ea typeface="+mn-ea"/>
              </a:rPr>
              <a:t>ssh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Salt-</a:t>
            </a:r>
            <a:r>
              <a:rPr lang="en-US" altLang="ko-KR" sz="1800" b="1" dirty="0" err="1" smtClean="0"/>
              <a:t>ssh</a:t>
            </a:r>
            <a:r>
              <a:rPr lang="en-US" altLang="ko-KR" sz="1800" b="1" dirty="0" smtClean="0"/>
              <a:t> (</a:t>
            </a:r>
            <a:r>
              <a:rPr lang="en-US" altLang="ko-KR" sz="1800" b="1" dirty="0" err="1" smtClean="0"/>
              <a:t>os</a:t>
            </a:r>
            <a:r>
              <a:rPr lang="en-US" altLang="ko-KR" sz="1800" b="1" dirty="0" smtClean="0"/>
              <a:t> command </a:t>
            </a:r>
            <a:r>
              <a:rPr lang="ko-KR" altLang="en-US" sz="1800" b="1" dirty="0" smtClean="0"/>
              <a:t>실행</a:t>
            </a:r>
            <a:r>
              <a:rPr lang="en-US" altLang="ko-KR" sz="1800" b="1" dirty="0" smtClean="0"/>
              <a:t>)</a:t>
            </a:r>
          </a:p>
          <a:p>
            <a:pPr algn="l"/>
            <a:endParaRPr lang="en-US" altLang="ko-KR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" t="24215" r="45633" b="16105"/>
          <a:stretch/>
        </p:blipFill>
        <p:spPr bwMode="auto">
          <a:xfrm>
            <a:off x="542007" y="1314165"/>
            <a:ext cx="4714491" cy="500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" t="51771" r="42711" b="16108"/>
          <a:stretch/>
        </p:blipFill>
        <p:spPr bwMode="auto">
          <a:xfrm>
            <a:off x="5436518" y="1386173"/>
            <a:ext cx="4536504" cy="392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1474034024</TotalTime>
  <Pages>39</Pages>
  <Words>185</Words>
  <Application>Microsoft Office PowerPoint</Application>
  <PresentationFormat>사용자 지정</PresentationFormat>
  <Paragraphs>58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1_디자인 사용자 지정</vt:lpstr>
      <vt:lpstr>3_디자인 사용자 지정</vt:lpstr>
      <vt:lpstr>salt</vt:lpstr>
      <vt:lpstr>PowerPoint 프레젠테이션</vt:lpstr>
      <vt:lpstr>1. saltstack 구조 </vt:lpstr>
      <vt:lpstr>1. saltstack 설치 </vt:lpstr>
      <vt:lpstr>1. salt-ssh </vt:lpstr>
      <vt:lpstr>1. salt-ssh </vt:lpstr>
      <vt:lpstr>1. salt-ssh </vt:lpstr>
      <vt:lpstr>1. salt-ssh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6108</cp:revision>
  <cp:lastPrinted>2014-04-16T08:01:37Z</cp:lastPrinted>
  <dcterms:created xsi:type="dcterms:W3CDTF">1996-10-14T12:11:22Z</dcterms:created>
  <dcterms:modified xsi:type="dcterms:W3CDTF">2016-03-23T13:27:31Z</dcterms:modified>
</cp:coreProperties>
</file>