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8"/>
  </p:notesMasterIdLst>
  <p:handoutMasterIdLst>
    <p:handoutMasterId r:id="rId9"/>
  </p:handoutMasterIdLst>
  <p:sldIdLst>
    <p:sldId id="3426" r:id="rId3"/>
    <p:sldId id="3689" r:id="rId4"/>
    <p:sldId id="3690" r:id="rId5"/>
    <p:sldId id="3691" r:id="rId6"/>
    <p:sldId id="3692" r:id="rId7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89"/>
            <p14:sldId id="3690"/>
            <p14:sldId id="3691"/>
            <p14:sldId id="36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 varScale="1">
        <p:scale>
          <a:sx n="87" d="100"/>
          <a:sy n="87" d="100"/>
        </p:scale>
        <p:origin x="-324" y="-96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zookeeper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zookeeper</a:t>
            </a:r>
            <a:r>
              <a:rPr lang="ko-KR" altLang="en-US" sz="2000" dirty="0" smtClean="0">
                <a:latin typeface="+mn-ea"/>
                <a:ea typeface="+mn-ea"/>
              </a:rPr>
              <a:t>란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zookeeper </a:t>
            </a:r>
            <a:r>
              <a:rPr lang="ko-KR" altLang="en-US" sz="1800" b="1" dirty="0"/>
              <a:t>란</a:t>
            </a:r>
            <a:endParaRPr lang="en-US" altLang="ko-KR" sz="1800" b="1" dirty="0"/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zookeeper</a:t>
            </a:r>
            <a:r>
              <a:rPr lang="ko-KR" altLang="en-US" sz="1600" dirty="0" err="1" smtClean="0">
                <a:latin typeface="+mn-ea"/>
                <a:ea typeface="+mn-ea"/>
              </a:rPr>
              <a:t>멀티노드에서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클러스터링</a:t>
            </a:r>
            <a:r>
              <a:rPr lang="ko-KR" altLang="en-US" sz="1600" dirty="0" smtClean="0">
                <a:latin typeface="+mn-ea"/>
                <a:ea typeface="+mn-ea"/>
              </a:rPr>
              <a:t> 기능 지원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effectLst/>
              <a:latin typeface="+mn-ea"/>
              <a:ea typeface="+mn-ea"/>
            </a:endParaRPr>
          </a:p>
          <a:p>
            <a:pPr algn="l"/>
            <a:r>
              <a:rPr lang="en-US" altLang="ko-KR" sz="1800" b="1" dirty="0"/>
              <a:t>2. </a:t>
            </a:r>
            <a:r>
              <a:rPr lang="en-US" altLang="ko-KR" sz="1800" b="1" dirty="0" smtClean="0"/>
              <a:t>zookeeper </a:t>
            </a:r>
            <a:r>
              <a:rPr lang="ko-KR" altLang="en-US" sz="1800" b="1" dirty="0" smtClean="0"/>
              <a:t>구조</a:t>
            </a:r>
            <a:endParaRPr lang="en-US" altLang="ko-KR" sz="1800" b="1" dirty="0"/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Value</a:t>
            </a:r>
            <a:r>
              <a:rPr lang="ko-KR" altLang="en-US" sz="1600" dirty="0">
                <a:latin typeface="+mn-ea"/>
                <a:ea typeface="+mn-ea"/>
              </a:rPr>
              <a:t>가 일반적인 </a:t>
            </a:r>
            <a:r>
              <a:rPr lang="en-US" altLang="ko-KR" sz="1600" dirty="0">
                <a:latin typeface="+mn-ea"/>
                <a:ea typeface="+mn-ea"/>
              </a:rPr>
              <a:t>string </a:t>
            </a:r>
            <a:r>
              <a:rPr lang="ko-KR" altLang="en-US" sz="1600" dirty="0">
                <a:latin typeface="+mn-ea"/>
                <a:ea typeface="+mn-ea"/>
              </a:rPr>
              <a:t>뿐만 아니라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>
                <a:latin typeface="+mn-ea"/>
                <a:ea typeface="+mn-ea"/>
              </a:rPr>
              <a:t>set,list,hash</a:t>
            </a:r>
            <a:r>
              <a:rPr lang="ko-KR" altLang="en-US" sz="1600" dirty="0">
                <a:latin typeface="+mn-ea"/>
                <a:ea typeface="+mn-ea"/>
              </a:rPr>
              <a:t>와 같은 </a:t>
            </a:r>
            <a:r>
              <a:rPr lang="ko-KR" altLang="en-US" sz="1600" dirty="0" err="1">
                <a:latin typeface="+mn-ea"/>
                <a:ea typeface="+mn-ea"/>
              </a:rPr>
              <a:t>집합형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데이타</a:t>
            </a:r>
            <a:r>
              <a:rPr lang="ko-KR" altLang="en-US" sz="1600" dirty="0">
                <a:latin typeface="+mn-ea"/>
                <a:ea typeface="+mn-ea"/>
              </a:rPr>
              <a:t> 구조를 지원한다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>저장된 </a:t>
            </a:r>
            <a:r>
              <a:rPr lang="ko-KR" altLang="en-US" sz="1600" dirty="0" err="1">
                <a:latin typeface="+mn-ea"/>
                <a:ea typeface="+mn-ea"/>
              </a:rPr>
              <a:t>데이타에</a:t>
            </a:r>
            <a:r>
              <a:rPr lang="ko-KR" altLang="en-US" sz="1600" dirty="0">
                <a:latin typeface="+mn-ea"/>
                <a:ea typeface="+mn-ea"/>
              </a:rPr>
              <a:t> 대한 연산이나 추가 작업 가능하다</a:t>
            </a:r>
            <a:r>
              <a:rPr lang="en-US" altLang="ko-KR" sz="1600" dirty="0">
                <a:latin typeface="+mn-ea"/>
                <a:ea typeface="+mn-ea"/>
              </a:rPr>
              <a:t>. (</a:t>
            </a:r>
            <a:r>
              <a:rPr lang="ko-KR" altLang="en-US" sz="1600" dirty="0">
                <a:latin typeface="+mn-ea"/>
                <a:ea typeface="+mn-ea"/>
              </a:rPr>
              <a:t>합집합</a:t>
            </a:r>
            <a:r>
              <a:rPr lang="en-US" altLang="ko-KR" sz="1600" dirty="0">
                <a:latin typeface="+mn-ea"/>
                <a:ea typeface="+mn-ea"/>
              </a:rPr>
              <a:t>,</a:t>
            </a:r>
            <a:r>
              <a:rPr lang="ko-KR" altLang="en-US" sz="1600" dirty="0">
                <a:latin typeface="+mn-ea"/>
                <a:ea typeface="+mn-ea"/>
              </a:rPr>
              <a:t>교집합</a:t>
            </a:r>
            <a:r>
              <a:rPr lang="en-US" altLang="ko-KR" sz="1600" dirty="0">
                <a:latin typeface="+mn-ea"/>
                <a:ea typeface="+mn-ea"/>
              </a:rPr>
              <a:t>,RANGE QUERY </a:t>
            </a:r>
            <a:r>
              <a:rPr lang="ko-KR" altLang="en-US" sz="1600" dirty="0">
                <a:latin typeface="+mn-ea"/>
                <a:ea typeface="+mn-ea"/>
              </a:rPr>
              <a:t>등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ko-KR" altLang="en-US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set</a:t>
            </a:r>
            <a:r>
              <a:rPr lang="ko-KR" altLang="en-US" sz="1600" dirty="0">
                <a:latin typeface="+mn-ea"/>
                <a:ea typeface="+mn-ea"/>
              </a:rPr>
              <a:t>은 일종의 집합</a:t>
            </a:r>
            <a:r>
              <a:rPr lang="en-US" altLang="ko-KR" sz="1600" dirty="0">
                <a:latin typeface="+mn-ea"/>
                <a:ea typeface="+mn-ea"/>
              </a:rPr>
              <a:t>, sorted set</a:t>
            </a:r>
            <a:r>
              <a:rPr lang="ko-KR" altLang="en-US" sz="1600" dirty="0">
                <a:latin typeface="+mn-ea"/>
                <a:ea typeface="+mn-ea"/>
              </a:rPr>
              <a:t>은 오름차순으로 정렬된 집합</a:t>
            </a:r>
            <a:r>
              <a:rPr lang="en-US" altLang="ko-KR" sz="1600" dirty="0">
                <a:latin typeface="+mn-ea"/>
                <a:ea typeface="+mn-ea"/>
              </a:rPr>
              <a:t>, hash</a:t>
            </a:r>
            <a:r>
              <a:rPr lang="ko-KR" altLang="en-US" sz="1600" dirty="0">
                <a:latin typeface="+mn-ea"/>
                <a:ea typeface="+mn-ea"/>
              </a:rPr>
              <a:t>는 키 기반의 테이블</a:t>
            </a:r>
            <a:r>
              <a:rPr lang="en-US" altLang="ko-KR" sz="1600" dirty="0">
                <a:latin typeface="+mn-ea"/>
                <a:ea typeface="+mn-ea"/>
              </a:rPr>
              <a:t>, list</a:t>
            </a:r>
            <a:r>
              <a:rPr lang="ko-KR" altLang="en-US" sz="1600" dirty="0">
                <a:latin typeface="+mn-ea"/>
                <a:ea typeface="+mn-ea"/>
              </a:rPr>
              <a:t>는 일종의 </a:t>
            </a:r>
            <a:r>
              <a:rPr lang="ko-KR" altLang="en-US" sz="1600" dirty="0" err="1">
                <a:latin typeface="+mn-ea"/>
                <a:ea typeface="+mn-ea"/>
              </a:rPr>
              <a:t>링크드</a:t>
            </a:r>
            <a:r>
              <a:rPr lang="ko-KR" altLang="en-US" sz="1600" dirty="0">
                <a:latin typeface="+mn-ea"/>
                <a:ea typeface="+mn-ea"/>
              </a:rPr>
              <a:t> 리스트 와 같은 특성을 지니고 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 algn="l"/>
            <a:endParaRPr lang="ko-KR" altLang="en-US" sz="1600" dirty="0">
              <a:effectLst/>
              <a:latin typeface="+mn-ea"/>
              <a:ea typeface="+mn-ea"/>
            </a:endParaRPr>
          </a:p>
        </p:txBody>
      </p:sp>
      <p:pic>
        <p:nvPicPr>
          <p:cNvPr id="1026" name="Picture 2" descr="C:\Users\user\Desktop\동작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6" y="3510409"/>
            <a:ext cx="6319607" cy="32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zookeeper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zookeeper </a:t>
            </a:r>
            <a:r>
              <a:rPr lang="ko-KR" altLang="en-US" sz="1800" b="1" dirty="0" smtClean="0"/>
              <a:t>설치</a:t>
            </a:r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200" dirty="0" smtClean="0"/>
              <a:t>$ yum </a:t>
            </a:r>
            <a:r>
              <a:rPr lang="en-US" altLang="ko-KR" sz="1200" dirty="0"/>
              <a:t>install </a:t>
            </a:r>
            <a:r>
              <a:rPr lang="en-US" altLang="ko-KR" sz="1200" dirty="0" smtClean="0"/>
              <a:t>java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$ </a:t>
            </a:r>
            <a:r>
              <a:rPr lang="en-US" altLang="ko-KR" sz="1200" dirty="0" err="1"/>
              <a:t>wget</a:t>
            </a:r>
            <a:r>
              <a:rPr lang="en-US" altLang="ko-KR" sz="1200" dirty="0"/>
              <a:t> http://apache.mirror.cdnetworks.com/zookeeper/zookeeper-3.4.6/zookeeper-3.4.6.tar.gz</a:t>
            </a:r>
          </a:p>
          <a:p>
            <a:pPr algn="l"/>
            <a:r>
              <a:rPr lang="en-US" altLang="ko-KR" sz="1200" dirty="0"/>
              <a:t>$ tar -</a:t>
            </a:r>
            <a:r>
              <a:rPr lang="en-US" altLang="ko-KR" sz="1200" dirty="0" err="1"/>
              <a:t>xzf</a:t>
            </a:r>
            <a:r>
              <a:rPr lang="en-US" altLang="ko-KR" sz="1200" dirty="0"/>
              <a:t> zookeeper-3.4.6.tar.gz</a:t>
            </a:r>
          </a:p>
          <a:p>
            <a:pPr algn="l"/>
            <a:r>
              <a:rPr lang="en-US" altLang="ko-KR" sz="1200" dirty="0"/>
              <a:t>$ ln -s zookeeper-3.4.6 zookeeper</a:t>
            </a:r>
          </a:p>
          <a:p>
            <a:pPr algn="l"/>
            <a:r>
              <a:rPr lang="en-US" altLang="ko-KR" sz="1200" dirty="0"/>
              <a:t>$ cd zookeeper/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/</a:t>
            </a:r>
          </a:p>
          <a:p>
            <a:pPr algn="l"/>
            <a:r>
              <a:rPr lang="en-US" altLang="ko-KR" sz="1200" dirty="0"/>
              <a:t>$ vi </a:t>
            </a:r>
            <a:r>
              <a:rPr lang="en-US" altLang="ko-KR" sz="1200" dirty="0" err="1"/>
              <a:t>zoo.cfg</a:t>
            </a:r>
            <a:endParaRPr lang="en-US" altLang="ko-KR" sz="1200" dirty="0"/>
          </a:p>
          <a:p>
            <a:pPr algn="l"/>
            <a:endParaRPr lang="en-US" altLang="ko-KR" sz="1200" dirty="0" smtClean="0"/>
          </a:p>
          <a:p>
            <a:pPr algn="l"/>
            <a:r>
              <a:rPr lang="en-US" altLang="ko-KR" sz="1200" dirty="0" smtClean="0"/>
              <a:t>vi </a:t>
            </a:r>
            <a:r>
              <a:rPr lang="en-US" altLang="ko-KR" sz="1200" dirty="0" err="1" smtClean="0"/>
              <a:t>zoo.cfg</a:t>
            </a:r>
            <a:endParaRPr lang="en-US" altLang="ko-KR" sz="1200" dirty="0"/>
          </a:p>
          <a:p>
            <a:pPr algn="l"/>
            <a:r>
              <a:rPr lang="en-US" altLang="ko-KR" sz="1200" dirty="0" err="1"/>
              <a:t>tickTime</a:t>
            </a:r>
            <a:r>
              <a:rPr lang="en-US" altLang="ko-KR" sz="1200" dirty="0"/>
              <a:t>=2000</a:t>
            </a:r>
          </a:p>
          <a:p>
            <a:pPr algn="l"/>
            <a:r>
              <a:rPr lang="en-US" altLang="ko-KR" sz="1200" dirty="0" err="1"/>
              <a:t>dataDir</a:t>
            </a:r>
            <a:r>
              <a:rPr lang="en-US" altLang="ko-KR" sz="1200" dirty="0"/>
              <a:t>=/home/test/zookeeper/data</a:t>
            </a:r>
          </a:p>
          <a:p>
            <a:pPr algn="l"/>
            <a:r>
              <a:rPr lang="en-US" altLang="ko-KR" sz="1200" dirty="0" err="1"/>
              <a:t>clientPort</a:t>
            </a:r>
            <a:r>
              <a:rPr lang="en-US" altLang="ko-KR" sz="1200" dirty="0"/>
              <a:t>=2181</a:t>
            </a:r>
          </a:p>
          <a:p>
            <a:pPr algn="l"/>
            <a:r>
              <a:rPr lang="en-US" altLang="ko-KR" sz="1200" dirty="0" err="1"/>
              <a:t>initLimit</a:t>
            </a:r>
            <a:r>
              <a:rPr lang="en-US" altLang="ko-KR" sz="1200" dirty="0"/>
              <a:t>=5</a:t>
            </a:r>
          </a:p>
          <a:p>
            <a:pPr algn="l"/>
            <a:r>
              <a:rPr lang="en-US" altLang="ko-KR" sz="1200" dirty="0" err="1"/>
              <a:t>syncLimit</a:t>
            </a:r>
            <a:r>
              <a:rPr lang="en-US" altLang="ko-KR" sz="1200" dirty="0"/>
              <a:t>=2</a:t>
            </a:r>
          </a:p>
          <a:p>
            <a:pPr algn="l"/>
            <a:r>
              <a:rPr lang="en-US" altLang="ko-KR" sz="1200" dirty="0" smtClean="0"/>
              <a:t>#server.1=zoo1:2888:3888</a:t>
            </a:r>
            <a:endParaRPr lang="en-US" altLang="ko-KR" sz="1200" dirty="0"/>
          </a:p>
          <a:p>
            <a:pPr algn="l"/>
            <a:r>
              <a:rPr lang="en-US" altLang="ko-KR" sz="1200" dirty="0" smtClean="0"/>
              <a:t>#server.2=zoo2:2888:3888</a:t>
            </a:r>
            <a:endParaRPr lang="en-US" altLang="ko-KR" sz="1200" dirty="0"/>
          </a:p>
          <a:p>
            <a:pPr algn="l"/>
            <a:r>
              <a:rPr lang="en-US" altLang="ko-KR" sz="1200" dirty="0" smtClean="0"/>
              <a:t>#server.3=zoo3:2888:3888</a:t>
            </a:r>
            <a:endParaRPr lang="en-US" altLang="ko-KR" sz="1200" dirty="0"/>
          </a:p>
          <a:p>
            <a:pPr algn="l"/>
            <a:endParaRPr lang="en-US" altLang="ko-KR" sz="1200" dirty="0" smtClean="0"/>
          </a:p>
          <a:p>
            <a:pPr algn="l"/>
            <a:r>
              <a:rPr lang="en-US" altLang="ko-KR" sz="1200" dirty="0"/>
              <a:t>$ ./zkServer.sh </a:t>
            </a:r>
            <a:r>
              <a:rPr lang="en-US" altLang="ko-KR" sz="1200" dirty="0" smtClean="0"/>
              <a:t>start   -&gt; process </a:t>
            </a:r>
            <a:r>
              <a:rPr lang="ko-KR" altLang="en-US" sz="1200" dirty="0" smtClean="0"/>
              <a:t>기동 </a:t>
            </a:r>
            <a:endParaRPr lang="en-US" altLang="ko-KR" sz="1200" dirty="0" smtClean="0"/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$ ./zkCli.sh </a:t>
            </a:r>
            <a:r>
              <a:rPr lang="en-US" altLang="ko-KR" sz="1200" dirty="0" smtClean="0"/>
              <a:t>  -&gt; cli </a:t>
            </a:r>
            <a:r>
              <a:rPr lang="ko-KR" altLang="en-US" sz="1200" dirty="0" smtClean="0"/>
              <a:t>모드 진입 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en-US" altLang="ko-KR" sz="1200" dirty="0"/>
              <a:t>$ ./</a:t>
            </a:r>
            <a:r>
              <a:rPr lang="en-US" altLang="ko-KR" sz="1200" dirty="0" smtClean="0"/>
              <a:t>zkClenaup.sh  -&gt; </a:t>
            </a:r>
            <a:r>
              <a:rPr lang="ko-KR" altLang="en-US" sz="1200" dirty="0" smtClean="0"/>
              <a:t>스냅샷 파일을 삭제 </a:t>
            </a:r>
            <a:endParaRPr lang="en-US" altLang="ko-KR" sz="1200" dirty="0"/>
          </a:p>
          <a:p>
            <a:pPr algn="l"/>
            <a:endParaRPr lang="en-US" altLang="ko-KR" sz="1000" dirty="0"/>
          </a:p>
          <a:p>
            <a:pPr algn="l"/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788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zookeeper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414046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zookeeper  </a:t>
            </a:r>
            <a:r>
              <a:rPr lang="ko-KR" altLang="en-US" sz="1800" b="1" dirty="0" smtClean="0"/>
              <a:t>접속 </a:t>
            </a:r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000" dirty="0" err="1"/>
              <a:t>zk</a:t>
            </a:r>
            <a:r>
              <a:rPr lang="en-US" altLang="ko-KR" sz="1000" dirty="0"/>
              <a:t>: 127.0.0.1:2181(CONNECTED) 0] help</a:t>
            </a:r>
          </a:p>
          <a:p>
            <a:pPr algn="l"/>
            <a:r>
              <a:rPr lang="en-US" altLang="ko-KR" sz="1000" dirty="0" err="1"/>
              <a:t>ZooKeeper</a:t>
            </a:r>
            <a:r>
              <a:rPr lang="en-US" altLang="ko-KR" sz="1000" dirty="0"/>
              <a:t> -server </a:t>
            </a:r>
            <a:r>
              <a:rPr lang="en-US" altLang="ko-KR" sz="1000" dirty="0" err="1"/>
              <a:t>host:port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args</a:t>
            </a:r>
            <a:endParaRPr lang="en-US" altLang="ko-KR" sz="1000" dirty="0"/>
          </a:p>
          <a:p>
            <a:pPr algn="l"/>
            <a:r>
              <a:rPr lang="en-US" altLang="ko-KR" sz="1000" dirty="0"/>
              <a:t>	stat path [watch]</a:t>
            </a:r>
          </a:p>
          <a:p>
            <a:pPr algn="l"/>
            <a:r>
              <a:rPr lang="en-US" altLang="ko-KR" sz="1000" dirty="0"/>
              <a:t>	set path data [version]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ls</a:t>
            </a:r>
            <a:r>
              <a:rPr lang="en-US" altLang="ko-KR" sz="1000" dirty="0"/>
              <a:t> path [watch]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delquota</a:t>
            </a:r>
            <a:r>
              <a:rPr lang="en-US" altLang="ko-KR" sz="1000" dirty="0"/>
              <a:t> [-n|-b] path</a:t>
            </a:r>
          </a:p>
          <a:p>
            <a:pPr algn="l"/>
            <a:r>
              <a:rPr lang="en-US" altLang="ko-KR" sz="1000" dirty="0"/>
              <a:t>	ls2 path [watch]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setAcl</a:t>
            </a:r>
            <a:r>
              <a:rPr lang="en-US" altLang="ko-KR" sz="1000" dirty="0"/>
              <a:t> path </a:t>
            </a:r>
            <a:r>
              <a:rPr lang="en-US" altLang="ko-KR" sz="1000" dirty="0" err="1"/>
              <a:t>acl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setquota</a:t>
            </a:r>
            <a:r>
              <a:rPr lang="en-US" altLang="ko-KR" sz="1000" dirty="0"/>
              <a:t> -n|-b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path</a:t>
            </a:r>
          </a:p>
          <a:p>
            <a:pPr algn="l"/>
            <a:r>
              <a:rPr lang="en-US" altLang="ko-KR" sz="1000" dirty="0"/>
              <a:t>	history </a:t>
            </a:r>
          </a:p>
          <a:p>
            <a:pPr algn="l"/>
            <a:r>
              <a:rPr lang="en-US" altLang="ko-KR" sz="1000" dirty="0"/>
              <a:t>	redo </a:t>
            </a:r>
            <a:r>
              <a:rPr lang="en-US" altLang="ko-KR" sz="1000" dirty="0" err="1"/>
              <a:t>cmdno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printwatches</a:t>
            </a:r>
            <a:r>
              <a:rPr lang="en-US" altLang="ko-KR" sz="1000" dirty="0"/>
              <a:t> </a:t>
            </a:r>
            <a:r>
              <a:rPr lang="en-US" altLang="ko-KR" sz="1000" dirty="0" err="1"/>
              <a:t>on|off</a:t>
            </a:r>
            <a:endParaRPr lang="en-US" altLang="ko-KR" sz="1000" dirty="0"/>
          </a:p>
          <a:p>
            <a:pPr algn="l"/>
            <a:r>
              <a:rPr lang="en-US" altLang="ko-KR" sz="1000" dirty="0"/>
              <a:t>	delete path [version]</a:t>
            </a:r>
          </a:p>
          <a:p>
            <a:pPr algn="l"/>
            <a:r>
              <a:rPr lang="en-US" altLang="ko-KR" sz="1000" dirty="0"/>
              <a:t>	sync path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listquota</a:t>
            </a:r>
            <a:r>
              <a:rPr lang="en-US" altLang="ko-KR" sz="1000" dirty="0"/>
              <a:t> path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rmr</a:t>
            </a:r>
            <a:r>
              <a:rPr lang="en-US" altLang="ko-KR" sz="1000" dirty="0"/>
              <a:t> path</a:t>
            </a:r>
          </a:p>
          <a:p>
            <a:pPr algn="l"/>
            <a:r>
              <a:rPr lang="en-US" altLang="ko-KR" sz="1000" dirty="0"/>
              <a:t>	get path [watch]</a:t>
            </a:r>
          </a:p>
          <a:p>
            <a:pPr algn="l"/>
            <a:r>
              <a:rPr lang="en-US" altLang="ko-KR" sz="1000" dirty="0"/>
              <a:t>	create [-s] [-e] path data </a:t>
            </a:r>
            <a:r>
              <a:rPr lang="en-US" altLang="ko-KR" sz="1000" dirty="0" err="1"/>
              <a:t>acl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addauth</a:t>
            </a:r>
            <a:r>
              <a:rPr lang="en-US" altLang="ko-KR" sz="1000" dirty="0"/>
              <a:t> scheme </a:t>
            </a:r>
            <a:r>
              <a:rPr lang="en-US" altLang="ko-KR" sz="1000" dirty="0" err="1"/>
              <a:t>auth</a:t>
            </a:r>
            <a:endParaRPr lang="en-US" altLang="ko-KR" sz="1000" dirty="0"/>
          </a:p>
          <a:p>
            <a:pPr algn="l"/>
            <a:r>
              <a:rPr lang="en-US" altLang="ko-KR" sz="1000" dirty="0"/>
              <a:t>	quit 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getAcl</a:t>
            </a:r>
            <a:r>
              <a:rPr lang="en-US" altLang="ko-KR" sz="1000" dirty="0"/>
              <a:t> path</a:t>
            </a:r>
          </a:p>
          <a:p>
            <a:pPr algn="l"/>
            <a:r>
              <a:rPr lang="en-US" altLang="ko-KR" sz="1000" dirty="0"/>
              <a:t>	close </a:t>
            </a:r>
          </a:p>
          <a:p>
            <a:pPr algn="l"/>
            <a:r>
              <a:rPr lang="en-US" altLang="ko-KR" sz="1000" dirty="0"/>
              <a:t>	connect </a:t>
            </a:r>
            <a:r>
              <a:rPr lang="en-US" altLang="ko-KR" sz="1000" dirty="0" err="1" smtClean="0"/>
              <a:t>host:port</a:t>
            </a:r>
            <a:endParaRPr lang="en-US" altLang="ko-KR" sz="1000" dirty="0" smtClean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zk</a:t>
            </a:r>
            <a:r>
              <a:rPr lang="en-US" altLang="ko-KR" sz="1000" dirty="0"/>
              <a:t>: 127.0.0.1:2181(CONNECTED) 0</a:t>
            </a:r>
            <a:r>
              <a:rPr lang="en-US" altLang="ko-KR" sz="1000"/>
              <a:t>] </a:t>
            </a:r>
            <a:r>
              <a:rPr lang="en-US" altLang="ko-KR" sz="1000" smtClean="0"/>
              <a:t>quit </a:t>
            </a:r>
            <a:endParaRPr lang="en-US" altLang="ko-KR" sz="1000"/>
          </a:p>
          <a:p>
            <a:pPr algn="l"/>
            <a:endParaRPr lang="en-US" altLang="ko-KR" sz="1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4681864" y="882117"/>
            <a:ext cx="414046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l">
              <a:buFontTx/>
              <a:buAutoNum type="arabicPeriod"/>
            </a:pPr>
            <a:r>
              <a:rPr lang="en-US" altLang="ko-KR" sz="1800" b="1" dirty="0">
                <a:solidFill>
                  <a:srgbClr val="000000"/>
                </a:solidFill>
              </a:rPr>
              <a:t>zookeeper  </a:t>
            </a:r>
            <a:r>
              <a:rPr lang="ko-KR" altLang="en-US" sz="1800" b="1" dirty="0" err="1" smtClean="0">
                <a:solidFill>
                  <a:srgbClr val="000000"/>
                </a:solidFill>
              </a:rPr>
              <a:t>노드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 생성  및 </a:t>
            </a:r>
            <a:r>
              <a:rPr lang="ko-KR" altLang="en-US" sz="1800" b="1" dirty="0" err="1" smtClean="0">
                <a:solidFill>
                  <a:srgbClr val="000000"/>
                </a:solidFill>
              </a:rPr>
              <a:t>값설정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 algn="l"/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zk</a:t>
            </a:r>
            <a:r>
              <a:rPr lang="en-US" altLang="ko-KR" sz="1000" dirty="0" smtClean="0"/>
              <a:t>: 127.0.0.1:2181(CONNECTED) 1] create /</a:t>
            </a:r>
            <a:r>
              <a:rPr lang="en-US" altLang="ko-KR" sz="1000" dirty="0" err="1" smtClean="0"/>
              <a:t>zk_test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my_data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000" dirty="0" smtClean="0"/>
              <a:t>Created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zk_test</a:t>
            </a:r>
            <a:endParaRPr lang="en-US" altLang="ko-KR" sz="1000" dirty="0"/>
          </a:p>
          <a:p>
            <a:pPr algn="l"/>
            <a:r>
              <a:rPr lang="en-US" altLang="ko-KR" sz="1000" dirty="0" smtClean="0"/>
              <a:t>[</a:t>
            </a:r>
            <a:r>
              <a:rPr lang="en-US" altLang="ko-KR" sz="1000" dirty="0" err="1"/>
              <a:t>zk</a:t>
            </a:r>
            <a:r>
              <a:rPr lang="en-US" altLang="ko-KR" sz="1000" dirty="0"/>
              <a:t>: 127.0.0.1:2181(CONNECTED) 3] </a:t>
            </a:r>
            <a:r>
              <a:rPr lang="en-US" altLang="ko-KR" sz="1000" dirty="0" err="1"/>
              <a:t>ls</a:t>
            </a:r>
            <a:r>
              <a:rPr lang="en-US" altLang="ko-KR" sz="1000" dirty="0"/>
              <a:t> /</a:t>
            </a:r>
          </a:p>
          <a:p>
            <a:pPr algn="l"/>
            <a:r>
              <a:rPr lang="en-US" altLang="ko-KR" sz="1000" dirty="0"/>
              <a:t>[zookeeper, </a:t>
            </a:r>
            <a:r>
              <a:rPr lang="en-US" altLang="ko-KR" sz="1000" dirty="0" err="1"/>
              <a:t>zk_test</a:t>
            </a:r>
            <a:r>
              <a:rPr lang="en-US" altLang="ko-KR" sz="1000" dirty="0"/>
              <a:t>]</a:t>
            </a:r>
          </a:p>
          <a:p>
            <a:pPr algn="l"/>
            <a:r>
              <a:rPr lang="en-US" altLang="ko-KR" sz="1000" dirty="0"/>
              <a:t>[</a:t>
            </a:r>
            <a:r>
              <a:rPr lang="en-US" altLang="ko-KR" sz="1000" dirty="0" err="1"/>
              <a:t>zk</a:t>
            </a:r>
            <a:r>
              <a:rPr lang="en-US" altLang="ko-KR" sz="1000" dirty="0"/>
              <a:t>: 127.0.0.1:2181(CONNECTED) 4] get /</a:t>
            </a:r>
            <a:r>
              <a:rPr lang="en-US" altLang="ko-KR" sz="1000" dirty="0" err="1"/>
              <a:t>zk_test</a:t>
            </a:r>
            <a:endParaRPr lang="en-US" altLang="ko-KR" sz="1000" dirty="0"/>
          </a:p>
          <a:p>
            <a:pPr algn="l"/>
            <a:r>
              <a:rPr lang="en-US" altLang="ko-KR" sz="1000" dirty="0" err="1"/>
              <a:t>my_data</a:t>
            </a:r>
            <a:endParaRPr lang="en-US" altLang="ko-KR" sz="1000" dirty="0"/>
          </a:p>
          <a:p>
            <a:pPr algn="l"/>
            <a:r>
              <a:rPr lang="en-US" altLang="ko-KR" sz="1000" dirty="0" err="1"/>
              <a:t>cZxid</a:t>
            </a:r>
            <a:r>
              <a:rPr lang="en-US" altLang="ko-KR" sz="1000" dirty="0"/>
              <a:t> = 0x4</a:t>
            </a:r>
          </a:p>
          <a:p>
            <a:pPr algn="l"/>
            <a:r>
              <a:rPr lang="en-US" altLang="ko-KR" sz="1000" dirty="0" err="1"/>
              <a:t>ctime</a:t>
            </a:r>
            <a:r>
              <a:rPr lang="en-US" altLang="ko-KR" sz="1000" dirty="0"/>
              <a:t> = Wed Jun 29 01:02:06 EDT 2016</a:t>
            </a:r>
          </a:p>
          <a:p>
            <a:pPr algn="l"/>
            <a:r>
              <a:rPr lang="en-US" altLang="ko-KR" sz="1000" dirty="0" err="1"/>
              <a:t>mZxid</a:t>
            </a:r>
            <a:r>
              <a:rPr lang="en-US" altLang="ko-KR" sz="1000" dirty="0"/>
              <a:t> = 0x4</a:t>
            </a:r>
          </a:p>
          <a:p>
            <a:pPr algn="l"/>
            <a:r>
              <a:rPr lang="en-US" altLang="ko-KR" sz="1000" dirty="0" err="1"/>
              <a:t>mtime</a:t>
            </a:r>
            <a:r>
              <a:rPr lang="en-US" altLang="ko-KR" sz="1000" dirty="0"/>
              <a:t> = Wed Jun 29 01:02:06 EDT 2016</a:t>
            </a:r>
          </a:p>
          <a:p>
            <a:pPr algn="l"/>
            <a:r>
              <a:rPr lang="en-US" altLang="ko-KR" sz="1000" dirty="0" err="1"/>
              <a:t>pZxid</a:t>
            </a:r>
            <a:r>
              <a:rPr lang="en-US" altLang="ko-KR" sz="1000" dirty="0"/>
              <a:t> = 0x4</a:t>
            </a:r>
          </a:p>
          <a:p>
            <a:pPr algn="l"/>
            <a:r>
              <a:rPr lang="en-US" altLang="ko-KR" sz="1000" dirty="0" err="1"/>
              <a:t>cversion</a:t>
            </a:r>
            <a:r>
              <a:rPr lang="en-US" altLang="ko-KR" sz="1000" dirty="0"/>
              <a:t> = 0</a:t>
            </a:r>
          </a:p>
          <a:p>
            <a:pPr algn="l"/>
            <a:r>
              <a:rPr lang="en-US" altLang="ko-KR" sz="1000" dirty="0" err="1"/>
              <a:t>dataVersion</a:t>
            </a:r>
            <a:r>
              <a:rPr lang="en-US" altLang="ko-KR" sz="1000" dirty="0"/>
              <a:t> = 0</a:t>
            </a:r>
          </a:p>
          <a:p>
            <a:pPr algn="l"/>
            <a:r>
              <a:rPr lang="en-US" altLang="ko-KR" sz="1000" dirty="0" err="1"/>
              <a:t>aclVersion</a:t>
            </a:r>
            <a:r>
              <a:rPr lang="en-US" altLang="ko-KR" sz="1000" dirty="0"/>
              <a:t> = 0</a:t>
            </a:r>
          </a:p>
          <a:p>
            <a:pPr algn="l"/>
            <a:r>
              <a:rPr lang="en-US" altLang="ko-KR" sz="1000" dirty="0" err="1"/>
              <a:t>ephemeralOwner</a:t>
            </a:r>
            <a:r>
              <a:rPr lang="en-US" altLang="ko-KR" sz="1000" dirty="0"/>
              <a:t> = 0x0</a:t>
            </a:r>
          </a:p>
          <a:p>
            <a:pPr algn="l"/>
            <a:r>
              <a:rPr lang="en-US" altLang="ko-KR" sz="1000" dirty="0" err="1">
                <a:solidFill>
                  <a:srgbClr val="FF0000"/>
                </a:solidFill>
              </a:rPr>
              <a:t>dataLength</a:t>
            </a:r>
            <a:r>
              <a:rPr lang="en-US" altLang="ko-KR" sz="1000" dirty="0">
                <a:solidFill>
                  <a:srgbClr val="FF0000"/>
                </a:solidFill>
              </a:rPr>
              <a:t> = 7</a:t>
            </a:r>
          </a:p>
          <a:p>
            <a:pPr algn="l"/>
            <a:r>
              <a:rPr lang="en-US" altLang="ko-KR" sz="1000" dirty="0" err="1"/>
              <a:t>numChildren</a:t>
            </a:r>
            <a:r>
              <a:rPr lang="en-US" altLang="ko-KR" sz="1000" dirty="0"/>
              <a:t> = 0</a:t>
            </a:r>
          </a:p>
          <a:p>
            <a:pPr algn="l"/>
            <a:r>
              <a:rPr lang="en-US" altLang="ko-KR" sz="1000" dirty="0"/>
              <a:t>[</a:t>
            </a:r>
            <a:r>
              <a:rPr lang="en-US" altLang="ko-KR" sz="1000" dirty="0" err="1"/>
              <a:t>zk</a:t>
            </a:r>
            <a:r>
              <a:rPr lang="en-US" altLang="ko-KR" sz="1000" dirty="0"/>
              <a:t>: 127.0.0.1:2181(CONNECTED) 5] set /</a:t>
            </a:r>
            <a:r>
              <a:rPr lang="en-US" altLang="ko-KR" sz="1000" dirty="0" err="1"/>
              <a:t>zk_test</a:t>
            </a: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junk</a:t>
            </a:r>
          </a:p>
          <a:p>
            <a:pPr algn="l"/>
            <a:r>
              <a:rPr lang="en-US" altLang="ko-KR" sz="1000" dirty="0" err="1"/>
              <a:t>cZxid</a:t>
            </a:r>
            <a:r>
              <a:rPr lang="en-US" altLang="ko-KR" sz="1000" dirty="0"/>
              <a:t> = 0x4</a:t>
            </a:r>
          </a:p>
          <a:p>
            <a:pPr algn="l"/>
            <a:r>
              <a:rPr lang="en-US" altLang="ko-KR" sz="1000" dirty="0" err="1"/>
              <a:t>ctime</a:t>
            </a:r>
            <a:r>
              <a:rPr lang="en-US" altLang="ko-KR" sz="1000" dirty="0"/>
              <a:t> = Wed Jun 29 01:02:06 EDT 2016</a:t>
            </a:r>
          </a:p>
          <a:p>
            <a:pPr algn="l"/>
            <a:r>
              <a:rPr lang="en-US" altLang="ko-KR" sz="1000" dirty="0" err="1"/>
              <a:t>mZxid</a:t>
            </a:r>
            <a:r>
              <a:rPr lang="en-US" altLang="ko-KR" sz="1000" dirty="0"/>
              <a:t> = 0x5</a:t>
            </a:r>
          </a:p>
          <a:p>
            <a:pPr algn="l"/>
            <a:r>
              <a:rPr lang="en-US" altLang="ko-KR" sz="1000" dirty="0" err="1"/>
              <a:t>mtime</a:t>
            </a:r>
            <a:r>
              <a:rPr lang="en-US" altLang="ko-KR" sz="1000" dirty="0"/>
              <a:t> = Wed Jun 29 01:03:50 EDT 2016</a:t>
            </a:r>
          </a:p>
          <a:p>
            <a:pPr algn="l"/>
            <a:r>
              <a:rPr lang="en-US" altLang="ko-KR" sz="1000" dirty="0" err="1"/>
              <a:t>pZxid</a:t>
            </a:r>
            <a:r>
              <a:rPr lang="en-US" altLang="ko-KR" sz="1000" dirty="0"/>
              <a:t> = 0x4</a:t>
            </a:r>
          </a:p>
          <a:p>
            <a:pPr algn="l"/>
            <a:r>
              <a:rPr lang="en-US" altLang="ko-KR" sz="1000" dirty="0" err="1"/>
              <a:t>cversion</a:t>
            </a:r>
            <a:r>
              <a:rPr lang="en-US" altLang="ko-KR" sz="1000" dirty="0"/>
              <a:t> = 0</a:t>
            </a:r>
          </a:p>
          <a:p>
            <a:pPr algn="l"/>
            <a:r>
              <a:rPr lang="en-US" altLang="ko-KR" sz="1000" dirty="0" err="1"/>
              <a:t>dataVersion</a:t>
            </a:r>
            <a:r>
              <a:rPr lang="en-US" altLang="ko-KR" sz="1000" dirty="0"/>
              <a:t> = 1</a:t>
            </a:r>
          </a:p>
          <a:p>
            <a:pPr algn="l"/>
            <a:r>
              <a:rPr lang="en-US" altLang="ko-KR" sz="1000" dirty="0" err="1"/>
              <a:t>aclVersion</a:t>
            </a:r>
            <a:r>
              <a:rPr lang="en-US" altLang="ko-KR" sz="1000" dirty="0"/>
              <a:t> = 0</a:t>
            </a:r>
          </a:p>
          <a:p>
            <a:pPr algn="l"/>
            <a:r>
              <a:rPr lang="en-US" altLang="ko-KR" sz="1000" dirty="0" err="1"/>
              <a:t>ephemeralOwner</a:t>
            </a:r>
            <a:r>
              <a:rPr lang="en-US" altLang="ko-KR" sz="1000" dirty="0"/>
              <a:t> = 0x0</a:t>
            </a:r>
          </a:p>
          <a:p>
            <a:pPr algn="l"/>
            <a:r>
              <a:rPr lang="en-US" altLang="ko-KR" sz="1000" dirty="0" err="1">
                <a:solidFill>
                  <a:srgbClr val="FF0000"/>
                </a:solidFill>
              </a:rPr>
              <a:t>dataLength</a:t>
            </a:r>
            <a:r>
              <a:rPr lang="en-US" altLang="ko-KR" sz="1000" dirty="0">
                <a:solidFill>
                  <a:srgbClr val="FF0000"/>
                </a:solidFill>
              </a:rPr>
              <a:t> = 4</a:t>
            </a:r>
          </a:p>
          <a:p>
            <a:pPr algn="l"/>
            <a:r>
              <a:rPr lang="en-US" altLang="ko-KR" sz="1000" dirty="0" err="1"/>
              <a:t>numChildren</a:t>
            </a:r>
            <a:r>
              <a:rPr lang="en-US" altLang="ko-KR" sz="1000" dirty="0"/>
              <a:t> = 0</a:t>
            </a:r>
          </a:p>
          <a:p>
            <a:pPr algn="l"/>
            <a:r>
              <a:rPr lang="en-US" altLang="ko-KR" sz="1000" dirty="0"/>
              <a:t>[</a:t>
            </a:r>
            <a:r>
              <a:rPr lang="en-US" altLang="ko-KR" sz="1000" dirty="0" err="1"/>
              <a:t>zk</a:t>
            </a:r>
            <a:r>
              <a:rPr lang="en-US" altLang="ko-KR" sz="1000" dirty="0"/>
              <a:t>: 127.0.0.1:2181(CONNECTED) 6] get /</a:t>
            </a:r>
            <a:r>
              <a:rPr lang="en-US" altLang="ko-KR" sz="1000" dirty="0" err="1"/>
              <a:t>zk_test</a:t>
            </a:r>
            <a:endParaRPr lang="en-US" altLang="ko-KR" sz="1000" dirty="0"/>
          </a:p>
          <a:p>
            <a:pPr algn="l"/>
            <a:r>
              <a:rPr lang="en-US" altLang="ko-KR" sz="1000" dirty="0"/>
              <a:t>junk</a:t>
            </a:r>
          </a:p>
          <a:p>
            <a:pPr algn="l"/>
            <a:r>
              <a:rPr lang="en-US" altLang="ko-KR" sz="1000" dirty="0" err="1"/>
              <a:t>cZxid</a:t>
            </a:r>
            <a:r>
              <a:rPr lang="en-US" altLang="ko-KR" sz="1000" dirty="0"/>
              <a:t> = 0x4</a:t>
            </a:r>
          </a:p>
          <a:p>
            <a:pPr algn="l"/>
            <a:r>
              <a:rPr lang="en-US" altLang="ko-KR" sz="1000" dirty="0" err="1"/>
              <a:t>ctime</a:t>
            </a:r>
            <a:r>
              <a:rPr lang="en-US" altLang="ko-KR" sz="1000" dirty="0"/>
              <a:t> = Wed Jun 29 01:02:06 EDT 2016</a:t>
            </a:r>
          </a:p>
          <a:p>
            <a:pPr algn="l"/>
            <a:r>
              <a:rPr lang="en-US" altLang="ko-KR" sz="1000" dirty="0" err="1"/>
              <a:t>mZxid</a:t>
            </a:r>
            <a:r>
              <a:rPr lang="en-US" altLang="ko-KR" sz="1000" dirty="0"/>
              <a:t> = 0x5</a:t>
            </a:r>
          </a:p>
          <a:p>
            <a:pPr algn="l"/>
            <a:r>
              <a:rPr lang="en-US" altLang="ko-KR" sz="1000" dirty="0" err="1"/>
              <a:t>mtime</a:t>
            </a:r>
            <a:r>
              <a:rPr lang="en-US" altLang="ko-KR" sz="1000" dirty="0"/>
              <a:t> = Wed Jun 29 01:03:50 EDT 2016</a:t>
            </a:r>
          </a:p>
          <a:p>
            <a:pPr algn="l"/>
            <a:r>
              <a:rPr lang="en-US" altLang="ko-KR" sz="1000" dirty="0" err="1"/>
              <a:t>pZxid</a:t>
            </a:r>
            <a:r>
              <a:rPr lang="en-US" altLang="ko-KR" sz="1000" dirty="0"/>
              <a:t> = 0x4</a:t>
            </a:r>
          </a:p>
          <a:p>
            <a:pPr algn="l"/>
            <a:r>
              <a:rPr lang="en-US" altLang="ko-KR" sz="1000" dirty="0" err="1"/>
              <a:t>cversion</a:t>
            </a:r>
            <a:r>
              <a:rPr lang="en-US" altLang="ko-KR" sz="1000" dirty="0"/>
              <a:t> = 0</a:t>
            </a:r>
          </a:p>
          <a:p>
            <a:pPr algn="l"/>
            <a:r>
              <a:rPr lang="en-US" altLang="ko-KR" sz="1000" dirty="0" err="1"/>
              <a:t>dataVersion</a:t>
            </a:r>
            <a:r>
              <a:rPr lang="en-US" altLang="ko-KR" sz="1000" dirty="0"/>
              <a:t> = 1</a:t>
            </a:r>
          </a:p>
          <a:p>
            <a:pPr algn="l"/>
            <a:r>
              <a:rPr lang="en-US" altLang="ko-KR" sz="1000" dirty="0" err="1"/>
              <a:t>aclVersion</a:t>
            </a:r>
            <a:r>
              <a:rPr lang="en-US" altLang="ko-KR" sz="1000" dirty="0"/>
              <a:t> = 0</a:t>
            </a:r>
          </a:p>
          <a:p>
            <a:pPr algn="l"/>
            <a:r>
              <a:rPr lang="en-US" altLang="ko-KR" sz="1000" dirty="0" err="1"/>
              <a:t>ephemeralOwner</a:t>
            </a:r>
            <a:r>
              <a:rPr lang="en-US" altLang="ko-KR" sz="1000" dirty="0"/>
              <a:t> = 0x0</a:t>
            </a:r>
          </a:p>
          <a:p>
            <a:pPr algn="l"/>
            <a:r>
              <a:rPr lang="en-US" altLang="ko-KR" sz="1000" dirty="0" err="1"/>
              <a:t>dataLength</a:t>
            </a:r>
            <a:r>
              <a:rPr lang="en-US" altLang="ko-KR" sz="1000" dirty="0"/>
              <a:t> = 4</a:t>
            </a:r>
          </a:p>
          <a:p>
            <a:pPr algn="l"/>
            <a:r>
              <a:rPr lang="en-US" altLang="ko-KR" sz="1000" dirty="0" err="1"/>
              <a:t>numChildren</a:t>
            </a:r>
            <a:r>
              <a:rPr lang="en-US" altLang="ko-KR" sz="1000" dirty="0"/>
              <a:t> = 0</a:t>
            </a:r>
          </a:p>
          <a:p>
            <a:pPr algn="l"/>
            <a:r>
              <a:rPr lang="en-US" altLang="ko-KR" sz="1000" dirty="0"/>
              <a:t>[</a:t>
            </a:r>
            <a:r>
              <a:rPr lang="en-US" altLang="ko-KR" sz="1000" dirty="0" err="1"/>
              <a:t>zk</a:t>
            </a:r>
            <a:r>
              <a:rPr lang="en-US" altLang="ko-KR" sz="1000" dirty="0"/>
              <a:t>: 127.0.0.1:2181(CONNECTED) 7] delete /</a:t>
            </a:r>
            <a:r>
              <a:rPr lang="en-US" altLang="ko-KR" sz="1000" dirty="0" err="1"/>
              <a:t>zk_test</a:t>
            </a:r>
            <a:endParaRPr lang="en-US" altLang="ko-KR" sz="1000" dirty="0"/>
          </a:p>
          <a:p>
            <a:pPr algn="l"/>
            <a:r>
              <a:rPr lang="en-US" altLang="ko-KR" sz="1000" dirty="0"/>
              <a:t>[</a:t>
            </a:r>
            <a:r>
              <a:rPr lang="en-US" altLang="ko-KR" sz="1000" dirty="0" err="1"/>
              <a:t>zk</a:t>
            </a:r>
            <a:r>
              <a:rPr lang="en-US" altLang="ko-KR" sz="1000" dirty="0"/>
              <a:t>: 127.0.0.1:2181(CONNECTED) 8] </a:t>
            </a:r>
            <a:r>
              <a:rPr lang="en-US" altLang="ko-KR" sz="1000" dirty="0" err="1"/>
              <a:t>ls</a:t>
            </a:r>
            <a:r>
              <a:rPr lang="en-US" altLang="ko-KR" sz="1000" dirty="0"/>
              <a:t> /</a:t>
            </a:r>
          </a:p>
          <a:p>
            <a:pPr algn="l"/>
            <a:r>
              <a:rPr lang="en-US" altLang="ko-KR" sz="1000" dirty="0"/>
              <a:t>[zookeeper]</a:t>
            </a:r>
          </a:p>
        </p:txBody>
      </p:sp>
    </p:spTree>
    <p:extLst>
      <p:ext uri="{BB962C8B-B14F-4D97-AF65-F5344CB8AC3E}">
        <p14:creationId xmlns:p14="http://schemas.microsoft.com/office/powerpoint/2010/main" val="12454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zookeeper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zookeeper </a:t>
            </a:r>
            <a:r>
              <a:rPr lang="ko-KR" altLang="en-US" sz="1800" b="1" dirty="0" smtClean="0"/>
              <a:t>클러스터 구성</a:t>
            </a:r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200" dirty="0"/>
              <a:t>vi </a:t>
            </a:r>
            <a:r>
              <a:rPr lang="en-US" altLang="ko-KR" sz="1200" dirty="0" err="1"/>
              <a:t>zoo.cfg</a:t>
            </a:r>
            <a:endParaRPr lang="en-US" altLang="ko-KR" sz="1200" dirty="0"/>
          </a:p>
          <a:p>
            <a:pPr algn="l"/>
            <a:r>
              <a:rPr lang="en-US" altLang="ko-KR" sz="1200" dirty="0" err="1"/>
              <a:t>tickTime</a:t>
            </a:r>
            <a:r>
              <a:rPr lang="en-US" altLang="ko-KR" sz="1200" dirty="0"/>
              <a:t>=2000</a:t>
            </a:r>
          </a:p>
          <a:p>
            <a:pPr algn="l"/>
            <a:r>
              <a:rPr lang="en-US" altLang="ko-KR" sz="1200" dirty="0" err="1"/>
              <a:t>dataDir</a:t>
            </a:r>
            <a:r>
              <a:rPr lang="en-US" altLang="ko-KR" sz="1200" dirty="0"/>
              <a:t>=/home/test/zookeeper/data</a:t>
            </a:r>
          </a:p>
          <a:p>
            <a:pPr algn="l"/>
            <a:r>
              <a:rPr lang="en-US" altLang="ko-KR" sz="1200" dirty="0" err="1"/>
              <a:t>clientPort</a:t>
            </a:r>
            <a:r>
              <a:rPr lang="en-US" altLang="ko-KR" sz="1200" dirty="0"/>
              <a:t>=2181</a:t>
            </a:r>
          </a:p>
          <a:p>
            <a:pPr algn="l"/>
            <a:r>
              <a:rPr lang="en-US" altLang="ko-KR" sz="1200" dirty="0" err="1"/>
              <a:t>initLimit</a:t>
            </a:r>
            <a:r>
              <a:rPr lang="en-US" altLang="ko-KR" sz="1200" dirty="0"/>
              <a:t>=5</a:t>
            </a:r>
          </a:p>
          <a:p>
            <a:pPr algn="l"/>
            <a:r>
              <a:rPr lang="en-US" altLang="ko-KR" sz="1200" dirty="0" err="1"/>
              <a:t>syncLimit</a:t>
            </a:r>
            <a:r>
              <a:rPr lang="en-US" altLang="ko-KR" sz="1200" dirty="0"/>
              <a:t>=2</a:t>
            </a:r>
          </a:p>
          <a:p>
            <a:pPr algn="l"/>
            <a:r>
              <a:rPr lang="en-US" altLang="ko-KR" sz="1200" dirty="0"/>
              <a:t>#server.1=zoo1:2888:3888</a:t>
            </a:r>
          </a:p>
          <a:p>
            <a:pPr algn="l"/>
            <a:r>
              <a:rPr lang="en-US" altLang="ko-KR" sz="1200" dirty="0"/>
              <a:t>#server.2=zoo2:2888:3888</a:t>
            </a:r>
          </a:p>
          <a:p>
            <a:pPr algn="l"/>
            <a:r>
              <a:rPr lang="en-US" altLang="ko-KR" sz="1200" dirty="0"/>
              <a:t>#server.3=zoo3:2888:3888</a:t>
            </a:r>
          </a:p>
          <a:p>
            <a:pPr algn="l"/>
            <a:endParaRPr lang="en-US" altLang="ko-KR" sz="1000" dirty="0" smtClean="0"/>
          </a:p>
          <a:p>
            <a:pPr algn="l"/>
            <a:r>
              <a:rPr lang="en-US" altLang="ko-KR" sz="1200" dirty="0"/>
              <a:t>zoo1, zoo2, zoo3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서버명</a:t>
            </a:r>
            <a:r>
              <a:rPr lang="en-US" altLang="ko-KR" sz="1200" dirty="0"/>
              <a:t>, </a:t>
            </a:r>
            <a:r>
              <a:rPr lang="ko-KR" altLang="en-US" sz="1200" dirty="0"/>
              <a:t>그러므로 </a:t>
            </a:r>
            <a:r>
              <a:rPr lang="en-US" altLang="ko-KR" sz="1200" dirty="0"/>
              <a:t>192.168.0.1, 192.168.0.2, 192.168.0.3</a:t>
            </a:r>
            <a:r>
              <a:rPr lang="ko-KR" altLang="en-US" sz="1200" dirty="0"/>
              <a:t>등으로 대체 가능</a:t>
            </a:r>
          </a:p>
          <a:p>
            <a:pPr algn="l"/>
            <a:r>
              <a:rPr lang="en-US" altLang="ko-KR" sz="1200" dirty="0"/>
              <a:t>2888</a:t>
            </a:r>
            <a:r>
              <a:rPr lang="ko-KR" altLang="en-US" sz="1200" dirty="0"/>
              <a:t>는 각 </a:t>
            </a:r>
            <a:r>
              <a:rPr lang="ko-KR" altLang="en-US" sz="1200" dirty="0" err="1"/>
              <a:t>피어별로</a:t>
            </a:r>
            <a:r>
              <a:rPr lang="ko-KR" altLang="en-US" sz="1200" dirty="0"/>
              <a:t> 통신을 위한 </a:t>
            </a:r>
            <a:r>
              <a:rPr lang="en-US" altLang="ko-KR" sz="1200" dirty="0"/>
              <a:t>port, 3888</a:t>
            </a:r>
            <a:r>
              <a:rPr lang="ko-KR" altLang="en-US" sz="1200" dirty="0"/>
              <a:t>은 </a:t>
            </a:r>
            <a:r>
              <a:rPr lang="en-US" altLang="ko-KR" sz="1200" dirty="0"/>
              <a:t>leader </a:t>
            </a:r>
            <a:r>
              <a:rPr lang="ko-KR" altLang="en-US" sz="1200" dirty="0"/>
              <a:t>선출을 위한 </a:t>
            </a:r>
            <a:r>
              <a:rPr lang="en-US" altLang="ko-KR" sz="1200" dirty="0"/>
              <a:t>port</a:t>
            </a:r>
          </a:p>
          <a:p>
            <a:pPr algn="l"/>
            <a:r>
              <a:rPr lang="en-US" altLang="ko-KR" sz="1200" dirty="0"/>
              <a:t>zoo1, zoo2, zoo3 </a:t>
            </a:r>
            <a:r>
              <a:rPr lang="ko-KR" altLang="en-US" sz="1200" dirty="0"/>
              <a:t>각 서버의 </a:t>
            </a:r>
            <a:r>
              <a:rPr lang="en-US" altLang="ko-KR" sz="1200" dirty="0" err="1"/>
              <a:t>dataDir</a:t>
            </a:r>
            <a:r>
              <a:rPr lang="en-US" altLang="ko-KR" sz="1200" dirty="0"/>
              <a:t>(</a:t>
            </a:r>
            <a:r>
              <a:rPr lang="ko-KR" altLang="en-US" sz="1200" dirty="0"/>
              <a:t>예를 들자면</a:t>
            </a:r>
            <a:r>
              <a:rPr lang="en-US" altLang="ko-KR" sz="1200" dirty="0"/>
              <a:t>, /data/zookeeper/data)</a:t>
            </a:r>
            <a:r>
              <a:rPr lang="ko-KR" altLang="en-US" sz="1200" dirty="0"/>
              <a:t>에서</a:t>
            </a:r>
          </a:p>
          <a:p>
            <a:pPr algn="l"/>
            <a:r>
              <a:rPr lang="en-US" altLang="ko-KR" sz="1200" dirty="0"/>
              <a:t>/data/zookeeper/data/</a:t>
            </a:r>
            <a:r>
              <a:rPr lang="en-US" altLang="ko-KR" sz="1200" dirty="0" err="1"/>
              <a:t>myid</a:t>
            </a:r>
            <a:r>
              <a:rPr lang="en-US" altLang="ko-KR" sz="1200" dirty="0"/>
              <a:t> </a:t>
            </a:r>
            <a:r>
              <a:rPr lang="ko-KR" altLang="en-US" sz="1200" dirty="0"/>
              <a:t>파일에 </a:t>
            </a:r>
            <a:r>
              <a:rPr lang="en-US" altLang="ko-KR" sz="1200" dirty="0"/>
              <a:t>server.</a:t>
            </a:r>
            <a:r>
              <a:rPr lang="en-US" altLang="ko-KR" sz="1200" b="1" dirty="0"/>
              <a:t>1</a:t>
            </a:r>
            <a:r>
              <a:rPr lang="en-US" altLang="ko-KR" sz="1200" dirty="0"/>
              <a:t> server.2 server.3 </a:t>
            </a:r>
            <a:r>
              <a:rPr lang="ko-KR" altLang="en-US" sz="1200" dirty="0"/>
              <a:t>의 </a:t>
            </a:r>
            <a:r>
              <a:rPr lang="en-US" altLang="ko-KR" sz="1200" dirty="0"/>
              <a:t>1, 2, 3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pPr algn="l"/>
            <a:r>
              <a:rPr lang="en-US" altLang="ko-KR" sz="1000" dirty="0"/>
              <a:t>zoo1# cat &gt; /data/</a:t>
            </a:r>
            <a:r>
              <a:rPr lang="en-US" altLang="ko-KR" sz="1000" dirty="0" err="1"/>
              <a:t>zookeper</a:t>
            </a:r>
            <a:r>
              <a:rPr lang="en-US" altLang="ko-KR" sz="1000" dirty="0"/>
              <a:t>/data/</a:t>
            </a:r>
            <a:r>
              <a:rPr lang="en-US" altLang="ko-KR" sz="1000" dirty="0" err="1"/>
              <a:t>myid</a:t>
            </a:r>
            <a:endParaRPr lang="en-US" altLang="ko-KR" sz="1000" dirty="0"/>
          </a:p>
          <a:p>
            <a:pPr algn="l"/>
            <a:r>
              <a:rPr lang="en-US" altLang="ko-KR" sz="1000" dirty="0"/>
              <a:t>1</a:t>
            </a:r>
          </a:p>
          <a:p>
            <a:pPr algn="l"/>
            <a:r>
              <a:rPr lang="en-US" altLang="ko-KR" sz="1000" dirty="0"/>
              <a:t>zoo2# cat &gt; /data/</a:t>
            </a:r>
            <a:r>
              <a:rPr lang="en-US" altLang="ko-KR" sz="1000" dirty="0" err="1"/>
              <a:t>zookeper</a:t>
            </a:r>
            <a:r>
              <a:rPr lang="en-US" altLang="ko-KR" sz="1000" dirty="0"/>
              <a:t>/data/</a:t>
            </a:r>
            <a:r>
              <a:rPr lang="en-US" altLang="ko-KR" sz="1000" dirty="0" err="1"/>
              <a:t>myid</a:t>
            </a:r>
            <a:endParaRPr lang="en-US" altLang="ko-KR" sz="1000" dirty="0"/>
          </a:p>
          <a:p>
            <a:pPr algn="l"/>
            <a:r>
              <a:rPr lang="en-US" altLang="ko-KR" sz="1000" dirty="0"/>
              <a:t>2</a:t>
            </a:r>
            <a:br>
              <a:rPr lang="en-US" altLang="ko-KR" sz="1000" dirty="0"/>
            </a:br>
            <a:r>
              <a:rPr lang="en-US" altLang="ko-KR" sz="1000" dirty="0" smtClean="0"/>
              <a:t>zoo3</a:t>
            </a:r>
            <a:r>
              <a:rPr lang="en-US" altLang="ko-KR" sz="1000" dirty="0"/>
              <a:t># cat &gt; /data/</a:t>
            </a:r>
            <a:r>
              <a:rPr lang="en-US" altLang="ko-KR" sz="1000" dirty="0" err="1"/>
              <a:t>zookeper</a:t>
            </a:r>
            <a:r>
              <a:rPr lang="en-US" altLang="ko-KR" sz="1000" dirty="0"/>
              <a:t>/data/</a:t>
            </a:r>
            <a:r>
              <a:rPr lang="en-US" altLang="ko-KR" sz="1000" dirty="0" err="1"/>
              <a:t>myid</a:t>
            </a:r>
            <a:endParaRPr lang="en-US" altLang="ko-KR" sz="1000" dirty="0"/>
          </a:p>
          <a:p>
            <a:pPr algn="l"/>
            <a:r>
              <a:rPr lang="en-US" altLang="ko-KR" sz="1000" dirty="0"/>
              <a:t>3</a:t>
            </a:r>
          </a:p>
          <a:p>
            <a:pPr algn="l"/>
            <a:endParaRPr lang="en-US" altLang="ko-KR" sz="1000" dirty="0" smtClean="0"/>
          </a:p>
          <a:p>
            <a:pPr algn="l"/>
            <a:r>
              <a:rPr lang="ko-KR" altLang="en-US" sz="1000" dirty="0" smtClean="0"/>
              <a:t>각 서버에서 </a:t>
            </a:r>
            <a:r>
              <a:rPr lang="en-US" altLang="ko-KR" sz="1000" dirty="0" err="1" smtClean="0"/>
              <a:t>zookerper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구동 </a:t>
            </a:r>
            <a:endParaRPr lang="en-US" altLang="ko-KR" sz="1000" dirty="0" smtClean="0"/>
          </a:p>
          <a:p>
            <a:pPr algn="l"/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1230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1474034257</TotalTime>
  <Pages>39</Pages>
  <Words>473</Words>
  <Application>Microsoft Office PowerPoint</Application>
  <PresentationFormat>사용자 지정</PresentationFormat>
  <Paragraphs>134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1_디자인 사용자 지정</vt:lpstr>
      <vt:lpstr>3_디자인 사용자 지정</vt:lpstr>
      <vt:lpstr>zookeeper</vt:lpstr>
      <vt:lpstr>1. zookeeper란 </vt:lpstr>
      <vt:lpstr>1. zookeeper 설치 </vt:lpstr>
      <vt:lpstr>1. zookeeper 설치 </vt:lpstr>
      <vt:lpstr>1. zookeeper 설치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6127</cp:revision>
  <cp:lastPrinted>2014-04-16T08:01:37Z</cp:lastPrinted>
  <dcterms:created xsi:type="dcterms:W3CDTF">1996-10-14T12:11:22Z</dcterms:created>
  <dcterms:modified xsi:type="dcterms:W3CDTF">2017-09-16T08:18:55Z</dcterms:modified>
</cp:coreProperties>
</file>