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AB2535-DE35-A94D-8354-171A1D7C2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1DBD1FB-4AE1-CE42-0582-12CD3F00C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8FBE88-271E-4167-1F7A-B42C000B8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231A-58F6-4CED-94F4-8EB48A3E1FC8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53AC07-E239-F3FA-2468-A705FD34A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53457B-D651-7599-AB0D-BB4CB9593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6A8F-9158-4F64-8774-B5CE1D2112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489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0DBDAC-FB45-D02C-10C3-32E82BBB2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51AC26C-7196-4FF8-C2FF-5D7F29586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D82311-3CCF-313D-3388-F372929D5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231A-58F6-4CED-94F4-8EB48A3E1FC8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520C6F-239D-FFB9-D98E-FDBC0266F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3313F2-B199-BC4E-26C5-BF61A80C0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6A8F-9158-4F64-8774-B5CE1D2112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6587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6025DBE-1EC9-A1B0-8B4C-954E342F2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50ED0BF-EDD1-5D52-5C60-3A771C485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9D5886-4036-81F7-9CDA-67AB823CA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231A-58F6-4CED-94F4-8EB48A3E1FC8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4C1667-EFE4-209F-02F4-80C1C391D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E7AACA-6151-6303-ADB6-ED354BEEE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6A8F-9158-4F64-8774-B5CE1D2112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7246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2D7D83-3801-A671-A1B9-99166F9C3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299479-D7FF-2456-51EE-39DF72A37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6384BD-E695-AB91-9C98-9571BB801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231A-58F6-4CED-94F4-8EB48A3E1FC8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E8C9A7-8928-1ED8-3B6A-31CEFF0B6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12A51C-3677-B4A9-E5A5-BDB6589F9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6A8F-9158-4F64-8774-B5CE1D2112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917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E0F2C9-BB57-9721-5686-ED13B021D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C349B6B-2A22-C72E-E5F4-452B2E65C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C878D8-EBF8-6BB9-FE6A-30C3AD09A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231A-58F6-4CED-94F4-8EB48A3E1FC8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CDF0DB-E711-80DF-DFFA-39D8062F2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8C722F-24B0-634B-053B-977FF5CED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6A8F-9158-4F64-8774-B5CE1D2112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3360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55F810-B136-5381-5372-51723BAF4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A2DFD4-A02C-8D58-04BF-5D1F25E76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816E71F-D940-62F1-89C9-EE9E84DC3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C667BF1-FA4C-BAF4-06BA-D1B9C4C66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231A-58F6-4CED-94F4-8EB48A3E1FC8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ACD758-0472-82C7-FA0B-8E4119011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1B526D0-DB20-7647-1F45-B3C7E3623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6A8F-9158-4F64-8774-B5CE1D2112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6184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6BA3C3-C7F3-55EF-232C-6FFDA750F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6F2F7DB-33E3-CD1D-5A4D-306ED2900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49B6ECE-4AB0-4FFB-D915-C2828CDF0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1167DF7-C22D-82D8-8A62-AF0D70A93C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7DB0FFF-0BFD-A199-71DC-1465F805BD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C09F2B7-36A7-8FAD-D125-FB0F35023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231A-58F6-4CED-94F4-8EB48A3E1FC8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AB749CF-14E7-8539-E146-C80F8EAA9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9DECDE5-0E40-F933-B065-0177BCE42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6A8F-9158-4F64-8774-B5CE1D2112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1735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2E2742-0A5C-BCD7-FFFA-D9A06C46D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81475BD-4F15-4259-AF4E-5126DF709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231A-58F6-4CED-94F4-8EB48A3E1FC8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90C66B3-0E9E-DDFC-5D9E-22EC1DBC5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471E3E3-797D-008B-B13B-5320A1AAB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6A8F-9158-4F64-8774-B5CE1D2112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998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25DEA3E-5092-F3AE-47C8-953C1079E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231A-58F6-4CED-94F4-8EB48A3E1FC8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ACFB3D6-CEFD-4E90-9794-2B4CC3B75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B79EDAC-4391-33FD-36A8-A3501ADFF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6A8F-9158-4F64-8774-B5CE1D2112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174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B4D68B-703E-5784-6E31-C5FA888A7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E0E709-A802-7F21-7DC1-CFE8F56F8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80D26B5-EF8D-EE01-F3D5-E25ABE4B7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60D5B4-F267-D4C3-623C-C6F64EAD2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231A-58F6-4CED-94F4-8EB48A3E1FC8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47A71A2-5401-8A3C-2C8A-8D46FA6C5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5F530A9-5269-A1E7-BF20-E3746005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6A8F-9158-4F64-8774-B5CE1D2112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8401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388CE4-F95E-B16A-F8DE-D715E06FE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BEC6C95-71E8-1873-69B5-E17493D104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C4C8CFC-4D9E-430E-BCC7-6EA7FCD27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EBE02D-A058-1E09-2E72-F1795F8EB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231A-58F6-4CED-94F4-8EB48A3E1FC8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0540DD-B0D2-3EC1-C085-A06F6267E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03CBF0-F05E-B610-D909-77633F7F1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6A8F-9158-4F64-8774-B5CE1D2112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560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23A5781-8C7F-5F4C-9FF7-ABCCBB539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9A2A0AF-B984-88D8-469D-603BFD024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BBA4ED-B071-B045-205D-DE87817F3B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F231A-58F6-4CED-94F4-8EB48A3E1FC8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0F1670-0080-C39A-E7F1-12F0A15E6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11F42A-556A-3E88-FCBC-92910562F0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F6A8F-9158-4F64-8774-B5CE1D2112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543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B70681-176C-6668-C0AE-7CCE4F24F9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猫と僕たち</a:t>
            </a:r>
          </a:p>
        </p:txBody>
      </p:sp>
    </p:spTree>
    <p:extLst>
      <p:ext uri="{BB962C8B-B14F-4D97-AF65-F5344CB8AC3E}">
        <p14:creationId xmlns:p14="http://schemas.microsoft.com/office/powerpoint/2010/main" val="3324841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201CCA-62F8-F4B4-CC86-D8620CB9D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猫散歩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4D3633-E876-2EAA-F6C9-E21672D38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猫が定期的に出現して、ちゅ～るをあげて手なずけて散歩しよう！！</a:t>
            </a:r>
            <a:endParaRPr kumimoji="1" lang="en-US" altLang="ja-JP" dirty="0"/>
          </a:p>
          <a:p>
            <a:r>
              <a:rPr kumimoji="1" lang="ja-JP" altLang="en-US" dirty="0"/>
              <a:t>タップで猫をなでる</a:t>
            </a:r>
            <a:endParaRPr kumimoji="1" lang="en-US" altLang="ja-JP" dirty="0"/>
          </a:p>
          <a:p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4972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827DDC-A407-B62B-C50D-135FD2260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必要なもの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4ADECB-578A-393E-D259-19AD720B1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/>
              <a:t>アニメーション</a:t>
            </a:r>
            <a:endParaRPr kumimoji="1" lang="en-US" altLang="ja-JP" dirty="0"/>
          </a:p>
          <a:p>
            <a:r>
              <a:rPr lang="ja-JP" altLang="en-US" dirty="0"/>
              <a:t>歩行</a:t>
            </a:r>
            <a:endParaRPr lang="en-US" altLang="ja-JP" dirty="0"/>
          </a:p>
          <a:p>
            <a:r>
              <a:rPr lang="ja-JP" altLang="en-US" dirty="0"/>
              <a:t>待機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スクリプト未定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モデル</a:t>
            </a:r>
            <a:endParaRPr lang="en-US" altLang="ja-JP" dirty="0"/>
          </a:p>
          <a:p>
            <a:r>
              <a:rPr kumimoji="1" lang="ja-JP" altLang="en-US" dirty="0"/>
              <a:t>猫</a:t>
            </a:r>
            <a:endParaRPr kumimoji="1" lang="en-US" altLang="ja-JP" dirty="0"/>
          </a:p>
          <a:p>
            <a:r>
              <a:rPr kumimoji="1" lang="ja-JP" altLang="en-US"/>
              <a:t>チュール</a:t>
            </a:r>
          </a:p>
        </p:txBody>
      </p:sp>
    </p:spTree>
    <p:extLst>
      <p:ext uri="{BB962C8B-B14F-4D97-AF65-F5344CB8AC3E}">
        <p14:creationId xmlns:p14="http://schemas.microsoft.com/office/powerpoint/2010/main" val="2359251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1AEFE6-C795-0729-DF4C-4258EA146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役割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2EE7A7-90C2-00A8-6FC5-752109649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モデラ</a:t>
            </a:r>
            <a:r>
              <a:rPr kumimoji="1" lang="en-US" altLang="ja-JP" dirty="0"/>
              <a:t>―</a:t>
            </a:r>
            <a:r>
              <a:rPr kumimoji="1" lang="ja-JP" altLang="en-US" dirty="0"/>
              <a:t>：鎌野</a:t>
            </a:r>
            <a:endParaRPr kumimoji="1" lang="en-US" altLang="ja-JP" dirty="0"/>
          </a:p>
          <a:p>
            <a:r>
              <a:rPr lang="ja-JP" altLang="en-US" dirty="0"/>
              <a:t>プログラマー：林</a:t>
            </a:r>
            <a:endParaRPr lang="en-US" altLang="ja-JP" dirty="0"/>
          </a:p>
          <a:p>
            <a:r>
              <a:rPr kumimoji="1" lang="ja-JP" altLang="en-US" dirty="0"/>
              <a:t>イラスト</a:t>
            </a:r>
            <a:r>
              <a:rPr kumimoji="1" lang="en-US" altLang="ja-JP" dirty="0"/>
              <a:t>/</a:t>
            </a:r>
            <a:r>
              <a:rPr kumimoji="1" lang="ja-JP" altLang="en-US" dirty="0"/>
              <a:t>声優</a:t>
            </a:r>
            <a:r>
              <a:rPr kumimoji="1" lang="en-US" altLang="ja-JP" dirty="0"/>
              <a:t>VC</a:t>
            </a:r>
            <a:r>
              <a:rPr kumimoji="1" lang="ja-JP" altLang="en-US" dirty="0"/>
              <a:t>：市場</a:t>
            </a:r>
          </a:p>
        </p:txBody>
      </p:sp>
    </p:spTree>
    <p:extLst>
      <p:ext uri="{BB962C8B-B14F-4D97-AF65-F5344CB8AC3E}">
        <p14:creationId xmlns:p14="http://schemas.microsoft.com/office/powerpoint/2010/main" val="713049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51</Words>
  <Application>Microsoft Office PowerPoint</Application>
  <PresentationFormat>ワイド画面</PresentationFormat>
  <Paragraphs>18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猫と僕たち</vt:lpstr>
      <vt:lpstr>猫散歩</vt:lpstr>
      <vt:lpstr>必要なもの</vt:lpstr>
      <vt:lpstr>役割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猫と僕たち</dc:title>
  <dc:creator>林 学校用アカウント</dc:creator>
  <cp:lastModifiedBy>林 学校用アカウント</cp:lastModifiedBy>
  <cp:revision>4</cp:revision>
  <dcterms:created xsi:type="dcterms:W3CDTF">2023-05-24T07:16:23Z</dcterms:created>
  <dcterms:modified xsi:type="dcterms:W3CDTF">2023-05-31T07:38:14Z</dcterms:modified>
</cp:coreProperties>
</file>