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B2535-DE35-A94D-8354-171A1D7C2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DBD1FB-4AE1-CE42-0582-12CD3F00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FBE88-271E-4167-1F7A-B42C000B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3AC07-E239-F3FA-2468-A705FD34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3457B-D651-7599-AB0D-BB4CB959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DBDAC-FB45-D02C-10C3-32E82BB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AC26C-7196-4FF8-C2FF-5D7F2958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82311-3CCF-313D-3388-F372929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20C6F-239D-FFB9-D98E-FDBC0266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313F2-B199-BC4E-26C5-BF61A80C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58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025DBE-1EC9-A1B0-8B4C-954E342F2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0ED0BF-EDD1-5D52-5C60-3A771C48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D5886-4036-81F7-9CDA-67AB823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C1667-EFE4-209F-02F4-80C1C391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7AACA-6151-6303-ADB6-ED354BEE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D7D83-3801-A671-A1B9-99166F9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9479-D7FF-2456-51EE-39DF72A3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384BD-E695-AB91-9C98-9571BB80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8C9A7-8928-1ED8-3B6A-31CEFF0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2A51C-3677-B4A9-E5A5-BDB6589F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0F2C9-BB57-9721-5686-ED13B021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49B6B-2A22-C72E-E5F4-452B2E65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878D8-EBF8-6BB9-FE6A-30C3AD09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DF0DB-E711-80DF-DFFA-39D8062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C722F-24B0-634B-053B-977FF5C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6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5F810-B136-5381-5372-51723BAF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2DFD4-A02C-8D58-04BF-5D1F25E7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6E71F-D940-62F1-89C9-EE9E84DC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67BF1-FA4C-BAF4-06BA-D1B9C4C6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CD758-0472-82C7-FA0B-8E41190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B526D0-DB20-7647-1F45-B3C7E362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18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BA3C3-C7F3-55EF-232C-6FFDA750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F2F7DB-33E3-CD1D-5A4D-306ED290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B6ECE-4AB0-4FFB-D915-C2828CDF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167DF7-C22D-82D8-8A62-AF0D70A93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DB0FFF-0BFD-A199-71DC-1465F805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09F2B7-36A7-8FAD-D125-FB0F3502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B749CF-14E7-8539-E146-C80F8EA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DECDE5-0E40-F933-B065-0177BCE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3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E2742-0A5C-BCD7-FFFA-D9A06C46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1475BD-4F15-4259-AF4E-5126DF70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0C66B3-0E9E-DDFC-5D9E-22EC1DBC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71E3E3-797D-008B-B13B-5320A1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5DEA3E-5092-F3AE-47C8-953C1079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FB3D6-CEFD-4E90-9794-2B4CC3B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79EDAC-4391-33FD-36A8-A3501ADF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4D68B-703E-5784-6E31-C5FA888A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0E709-A802-7F21-7DC1-CFE8F56F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0D26B5-EF8D-EE01-F3D5-E25ABE4B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60D5B4-F267-D4C3-623C-C6F64EAD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A71A2-5401-8A3C-2C8A-8D46FA6C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530A9-5269-A1E7-BF20-E3746005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88CE4-F95E-B16A-F8DE-D715E06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EC6C95-71E8-1873-69B5-E17493D1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4C8CFC-4D9E-430E-BCC7-6EA7FCD2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EBE02D-A058-1E09-2E72-F1795F8E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40DD-B0D2-3EC1-C085-A06F6267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3CBF0-F05E-B610-D909-77633F7F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3A5781-8C7F-5F4C-9FF7-ABCCBB53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2A0AF-B984-88D8-469D-603BFD02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BA4ED-B071-B045-205D-DE87817F3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231A-58F6-4CED-94F4-8EB48A3E1FC8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F1670-0080-C39A-E7F1-12F0A15E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1F42A-556A-3E88-FCBC-92910562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70681-176C-6668-C0AE-7CCE4F24F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猫と僕たち</a:t>
            </a:r>
          </a:p>
        </p:txBody>
      </p:sp>
    </p:spTree>
    <p:extLst>
      <p:ext uri="{BB962C8B-B14F-4D97-AF65-F5344CB8AC3E}">
        <p14:creationId xmlns:p14="http://schemas.microsoft.com/office/powerpoint/2010/main" val="332484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01CCA-62F8-F4B4-CC86-D8620CB9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猫散歩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D3633-E876-2EAA-F6C9-E21672D3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猫が定期的に出現して、ちゅ～るをあげて手なずけて散歩しよう！！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9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AEFE6-C795-0729-DF4C-4258EA14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EE7A7-90C2-00A8-6FC5-75210964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モデラ</a:t>
            </a:r>
            <a:r>
              <a:rPr kumimoji="1" lang="en-US" altLang="ja-JP" dirty="0"/>
              <a:t>―</a:t>
            </a:r>
            <a:r>
              <a:rPr kumimoji="1" lang="ja-JP" altLang="en-US" dirty="0"/>
              <a:t>：鎌野</a:t>
            </a:r>
            <a:endParaRPr kumimoji="1" lang="en-US" altLang="ja-JP" dirty="0"/>
          </a:p>
          <a:p>
            <a:r>
              <a:rPr lang="ja-JP" altLang="en-US" dirty="0"/>
              <a:t>プログラマー：林</a:t>
            </a:r>
            <a:endParaRPr lang="en-US" altLang="ja-JP" dirty="0"/>
          </a:p>
          <a:p>
            <a:r>
              <a:rPr kumimoji="1" lang="ja-JP" altLang="en-US" dirty="0"/>
              <a:t>イラスト：市場</a:t>
            </a:r>
          </a:p>
        </p:txBody>
      </p:sp>
    </p:spTree>
    <p:extLst>
      <p:ext uri="{BB962C8B-B14F-4D97-AF65-F5344CB8AC3E}">
        <p14:creationId xmlns:p14="http://schemas.microsoft.com/office/powerpoint/2010/main" val="7130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猫と僕たち</vt:lpstr>
      <vt:lpstr>猫散歩</vt:lpstr>
      <vt:lpstr>役割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猫と僕たち</dc:title>
  <dc:creator>林 学校用アカウント</dc:creator>
  <cp:lastModifiedBy>林 学校用アカウント</cp:lastModifiedBy>
  <cp:revision>1</cp:revision>
  <dcterms:created xsi:type="dcterms:W3CDTF">2023-05-24T07:16:23Z</dcterms:created>
  <dcterms:modified xsi:type="dcterms:W3CDTF">2023-05-24T07:25:21Z</dcterms:modified>
</cp:coreProperties>
</file>