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087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0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22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08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53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2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6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181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4D7B-1D05-4ABD-A733-8F86C0F60575}" type="datetimeFigureOut">
              <a:rPr kumimoji="1" lang="ja-JP" altLang="en-US" smtClean="0"/>
              <a:t>2024/1/24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C07F7-0ECD-4CF3-A5FF-0BEEF0696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95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8204C7A8-92B1-2EC3-DFF3-F793C0EA2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149"/>
            <a:ext cx="9906000" cy="69151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72D53B-AA75-83E2-5F54-98BCDDB61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5699" y="3838880"/>
            <a:ext cx="4218041" cy="302953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3B34FF2-233C-CE81-A70B-919E980E1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77963">
            <a:off x="7517351" y="4205392"/>
            <a:ext cx="2929469" cy="292286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B25344-511D-3D68-E654-849C519A21F2}"/>
              </a:ext>
            </a:extLst>
          </p:cNvPr>
          <p:cNvSpPr txBox="1"/>
          <p:nvPr/>
        </p:nvSpPr>
        <p:spPr>
          <a:xfrm>
            <a:off x="1023670" y="218994"/>
            <a:ext cx="8367103" cy="830997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b="1" dirty="0" err="1">
                <a:ln w="19050">
                  <a:solidFill>
                    <a:schemeClr val="tx1">
                      <a:alpha val="99000"/>
                    </a:schemeClr>
                  </a:solidFill>
                </a:ln>
                <a:solidFill>
                  <a:schemeClr val="bg1"/>
                </a:solidFill>
                <a:latin typeface="Bahnschrift SemiLight" panose="020B0502040204020203" pitchFamily="34" charset="0"/>
                <a:ea typeface="HG丸ｺﾞｼｯｸM-PRO" panose="020F0600000000000000" pitchFamily="50" charset="-128"/>
              </a:rPr>
              <a:t>FantasyConnect</a:t>
            </a:r>
            <a:r>
              <a:rPr kumimoji="1" lang="ja-JP" altLang="en-US" sz="4800" b="1" dirty="0">
                <a:ln w="19050">
                  <a:solidFill>
                    <a:schemeClr val="tx1">
                      <a:alpha val="99000"/>
                    </a:schemeClr>
                  </a:solidFill>
                </a:ln>
                <a:solidFill>
                  <a:schemeClr val="bg1"/>
                </a:solidFill>
                <a:latin typeface="Bahnschrift SemiLight" panose="020B0502040204020203" pitchFamily="34" charset="0"/>
                <a:ea typeface="HG丸ｺﾞｼｯｸM-PRO" panose="020F0600000000000000" pitchFamily="50" charset="-128"/>
              </a:rPr>
              <a:t>操作説明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2C6E54D-F447-198D-FAA0-70533B91CFAB}"/>
              </a:ext>
            </a:extLst>
          </p:cNvPr>
          <p:cNvSpPr txBox="1"/>
          <p:nvPr/>
        </p:nvSpPr>
        <p:spPr>
          <a:xfrm>
            <a:off x="4071939" y="1278238"/>
            <a:ext cx="5679280" cy="5016758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n w="12700">
                  <a:solidFill>
                    <a:schemeClr val="tx1">
                      <a:alpha val="99000"/>
                    </a:schemeClr>
                  </a:solidFill>
                </a:ln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キー操作</a:t>
            </a:r>
            <a:endParaRPr kumimoji="1" lang="en-US" altLang="ja-JP" sz="3200" b="1" dirty="0">
              <a:ln w="1270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en-US" altLang="ja-JP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kumimoji="1" lang="ja-JP" altLang="en-US" sz="4800" b="1" dirty="0">
              <a:ln w="19050">
                <a:solidFill>
                  <a:schemeClr val="tx1">
                    <a:alpha val="99000"/>
                  </a:schemeClr>
                </a:solidFill>
              </a:ln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0BEC31F-FC95-756D-097F-CFD4DC61F5D2}"/>
              </a:ext>
            </a:extLst>
          </p:cNvPr>
          <p:cNvSpPr txBox="1"/>
          <p:nvPr/>
        </p:nvSpPr>
        <p:spPr>
          <a:xfrm>
            <a:off x="5704474" y="2121373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移動　　　　　走る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69BF116E-AFF1-20DD-2B30-89B499D92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779" y="1597951"/>
            <a:ext cx="491191" cy="4911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E6713BB-F16E-3521-B736-1A978E1CB3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821" y="2087998"/>
            <a:ext cx="491192" cy="4911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1C5B937B-697B-7D6D-4CBA-5F655B3146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04" y="2087998"/>
            <a:ext cx="491192" cy="49119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764420C-94CB-5D2C-82F5-8F3F80D72D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22" y="2087998"/>
            <a:ext cx="491191" cy="49119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E4C864ED-C35D-FE46-93EA-0E3C1FF9A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385" y="5369582"/>
            <a:ext cx="783594" cy="7835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D7EF36C-EBFC-CEB5-96C4-70D6F7B1F0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393" y="5353646"/>
            <a:ext cx="797102" cy="79710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D801A37-CC96-69E2-7B3B-4170129F42FC}"/>
              </a:ext>
            </a:extLst>
          </p:cNvPr>
          <p:cNvSpPr txBox="1"/>
          <p:nvPr/>
        </p:nvSpPr>
        <p:spPr>
          <a:xfrm>
            <a:off x="5943600" y="5405214"/>
            <a:ext cx="396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で攻撃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B2D803D-98EE-AB51-A60F-03BC48E119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34" y="2737264"/>
            <a:ext cx="587786" cy="58778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C8BAC8A-F165-CF67-94DA-79BAB83628A8}"/>
              </a:ext>
            </a:extLst>
          </p:cNvPr>
          <p:cNvSpPr txBox="1"/>
          <p:nvPr/>
        </p:nvSpPr>
        <p:spPr>
          <a:xfrm>
            <a:off x="5704474" y="2788064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設定画面</a:t>
            </a:r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1440611A-1352-B975-DAB5-07E0F2D7DF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32" y="3391456"/>
            <a:ext cx="578878" cy="5788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3C3536D-FC2A-AC38-A0D0-3540A0AA9E9F}"/>
              </a:ext>
            </a:extLst>
          </p:cNvPr>
          <p:cNvSpPr txBox="1"/>
          <p:nvPr/>
        </p:nvSpPr>
        <p:spPr>
          <a:xfrm>
            <a:off x="5704474" y="3478711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所持アイテム確認</a:t>
            </a:r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73500AB6-C29C-7257-4D1E-66793EC8BB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532" y="4045963"/>
            <a:ext cx="578878" cy="57887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6090053-7758-4618-4020-5F20A3379EB9}"/>
              </a:ext>
            </a:extLst>
          </p:cNvPr>
          <p:cNvSpPr txBox="1"/>
          <p:nvPr/>
        </p:nvSpPr>
        <p:spPr>
          <a:xfrm>
            <a:off x="5681789" y="4146120"/>
            <a:ext cx="40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敵の後ろに移動</a:t>
            </a:r>
            <a:r>
              <a:rPr kumimoji="1" lang="en-US" altLang="ja-JP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</a:t>
            </a:r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敵の近くで</a:t>
            </a:r>
            <a:r>
              <a:rPr kumimoji="1" lang="en-US" altLang="ja-JP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kumimoji="1" lang="ja-JP" altLang="en-US" sz="2400" b="1" dirty="0">
              <a:ln w="9525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8D333F1-B34B-A0A3-0144-B59D9CDCA2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35" y="4699139"/>
            <a:ext cx="606582" cy="606582"/>
          </a:xfrm>
          <a:prstGeom prst="rect">
            <a:avLst/>
          </a:prstGeom>
          <a:noFill/>
          <a:ln w="0">
            <a:noFill/>
          </a:ln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564E90D-BE5F-0652-EEDE-19B9DE645B15}"/>
              </a:ext>
            </a:extLst>
          </p:cNvPr>
          <p:cNvSpPr txBox="1"/>
          <p:nvPr/>
        </p:nvSpPr>
        <p:spPr>
          <a:xfrm>
            <a:off x="5698413" y="4784309"/>
            <a:ext cx="406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武器切り替え</a:t>
            </a:r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DC47A122-5110-792A-8A2E-70A959F4CA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088" y="1882645"/>
            <a:ext cx="850205" cy="85020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95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173</TotalTime>
  <Words>27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HG丸ｺﾞｼｯｸM-PRO</vt:lpstr>
      <vt:lpstr>Arial</vt:lpstr>
      <vt:lpstr>Bahnschrift SemiLight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GameDevelopmentAccount HK</dc:creator>
  <cp:lastModifiedBy>GameDevelopmentAccount HK</cp:lastModifiedBy>
  <cp:revision>14</cp:revision>
  <dcterms:created xsi:type="dcterms:W3CDTF">2024-01-24T05:00:54Z</dcterms:created>
  <dcterms:modified xsi:type="dcterms:W3CDTF">2024-01-24T07:55:04Z</dcterms:modified>
</cp:coreProperties>
</file>