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3C34201-3E65-4E9A-9F5C-FF30DB4AC5BE}">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ジャンル</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BC-4C74-988F-A34BB31138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BC-4C74-988F-A34BB31138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D8BC-4C74-988F-A34BB3113866}"/>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D8BC-4C74-988F-A34BB3113866}"/>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D8BC-4C74-988F-A34BB3113866}"/>
                </c:ext>
              </c:extLst>
            </c:dLbl>
            <c:dLbl>
              <c:idx val="2"/>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D8BC-4C74-988F-A34BB31138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アクション</c:v>
                </c:pt>
                <c:pt idx="1">
                  <c:v>RPG</c:v>
                </c:pt>
                <c:pt idx="2">
                  <c:v>ネタ</c:v>
                </c:pt>
              </c:strCache>
            </c:strRef>
          </c:cat>
          <c:val>
            <c:numRef>
              <c:f>Sheet1!$B$2:$B$4</c:f>
              <c:numCache>
                <c:formatCode>General</c:formatCode>
                <c:ptCount val="3"/>
                <c:pt idx="0">
                  <c:v>40</c:v>
                </c:pt>
                <c:pt idx="1">
                  <c:v>50</c:v>
                </c:pt>
                <c:pt idx="2">
                  <c:v>10</c:v>
                </c:pt>
              </c:numCache>
            </c:numRef>
          </c:val>
          <c:extLst>
            <c:ext xmlns:c16="http://schemas.microsoft.com/office/drawing/2014/chart" uri="{C3380CC4-5D6E-409C-BE32-E72D297353CC}">
              <c16:uniqueId val="{00000000-D8BC-4C74-988F-A34BB31138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ja-JP" altLang="en-US" dirty="0">
              <a:latin typeface="Meiryo UI" panose="020B0604030504040204" pitchFamily="50" charset="-128"/>
              <a:ea typeface="Meiryo UI" panose="020B0604030504040204" pitchFamily="50" charset="-128"/>
            </a:rPr>
            <a:t>（職業後で決めるところです）</a:t>
          </a:r>
          <a:endParaRPr lang="ja" dirty="0">
            <a:latin typeface="Meiryo UI" panose="020B0604030504040204" pitchFamily="50" charset="-128"/>
            <a:ea typeface="Meiryo UI" panose="020B0604030504040204" pitchFamily="50" charset="-128"/>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ja-JP" altLang="en-US" dirty="0">
              <a:latin typeface="Meiryo UI" panose="020B0604030504040204" pitchFamily="50" charset="-128"/>
              <a:ea typeface="Meiryo UI" panose="020B0604030504040204" pitchFamily="50" charset="-128"/>
            </a:rPr>
            <a:t>林くん</a:t>
          </a:r>
          <a:endParaRPr lang="ja" dirty="0">
            <a:latin typeface="Meiryo UI" panose="020B0604030504040204" pitchFamily="50" charset="-128"/>
            <a:ea typeface="Meiryo UI" panose="020B0604030504040204" pitchFamily="50" charset="-128"/>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ja-JP" altLang="en-US" dirty="0">
              <a:latin typeface="Meiryo UI" panose="020B0604030504040204" pitchFamily="50" charset="-128"/>
              <a:ea typeface="Meiryo UI" panose="020B0604030504040204" pitchFamily="50" charset="-128"/>
            </a:rPr>
            <a:t>（）</a:t>
          </a:r>
          <a:endParaRPr lang="ja" dirty="0">
            <a:latin typeface="Meiryo UI" panose="020B0604030504040204" pitchFamily="50" charset="-128"/>
            <a:ea typeface="Meiryo UI" panose="020B0604030504040204" pitchFamily="50" charset="-128"/>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ja-JP" altLang="en-US" dirty="0">
              <a:latin typeface="Meiryo UI" panose="020B0604030504040204" pitchFamily="50" charset="-128"/>
              <a:ea typeface="Meiryo UI" panose="020B0604030504040204" pitchFamily="50" charset="-128"/>
            </a:rPr>
            <a:t>協力者</a:t>
          </a:r>
          <a:r>
            <a:rPr lang="en-US" altLang="ja-JP" dirty="0">
              <a:latin typeface="Meiryo UI" panose="020B0604030504040204" pitchFamily="50" charset="-128"/>
              <a:ea typeface="Meiryo UI" panose="020B0604030504040204" pitchFamily="50" charset="-128"/>
            </a:rPr>
            <a:t>B</a:t>
          </a:r>
          <a:endParaRPr lang="ja" dirty="0">
            <a:latin typeface="Meiryo UI" panose="020B0604030504040204" pitchFamily="50" charset="-128"/>
            <a:ea typeface="Meiryo UI" panose="020B0604030504040204" pitchFamily="50" charset="-128"/>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ja-JP" altLang="en-US" dirty="0">
              <a:latin typeface="Meiryo UI" panose="020B0604030504040204" pitchFamily="50" charset="-128"/>
              <a:ea typeface="Meiryo UI" panose="020B0604030504040204" pitchFamily="50" charset="-128"/>
            </a:rPr>
            <a:t>（）</a:t>
          </a:r>
          <a:endParaRPr lang="ja" dirty="0">
            <a:latin typeface="Meiryo UI" panose="020B0604030504040204" pitchFamily="50" charset="-128"/>
            <a:ea typeface="Meiryo UI" panose="020B0604030504040204" pitchFamily="50" charset="-128"/>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ja-JP" altLang="en-US" dirty="0">
              <a:latin typeface="Meiryo UI" panose="020B0604030504040204" pitchFamily="50" charset="-128"/>
              <a:ea typeface="Meiryo UI" panose="020B0604030504040204" pitchFamily="50" charset="-128"/>
            </a:rPr>
            <a:t>協力者</a:t>
          </a:r>
          <a:r>
            <a:rPr lang="en-US" altLang="ja-JP" dirty="0">
              <a:latin typeface="Meiryo UI" panose="020B0604030504040204" pitchFamily="50" charset="-128"/>
              <a:ea typeface="Meiryo UI" panose="020B0604030504040204" pitchFamily="50" charset="-128"/>
            </a:rPr>
            <a:t>A</a:t>
          </a:r>
          <a:endParaRPr lang="ja" dirty="0">
            <a:latin typeface="Meiryo UI" panose="020B0604030504040204" pitchFamily="50" charset="-128"/>
            <a:ea typeface="Meiryo UI" panose="020B0604030504040204" pitchFamily="50" charset="-128"/>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（職業後で決めるところです）</a:t>
          </a:r>
          <a:endParaRPr lang="ja" sz="1100" kern="1200" dirty="0">
            <a:latin typeface="Meiryo UI" panose="020B0604030504040204" pitchFamily="50" charset="-128"/>
            <a:ea typeface="Meiryo UI" panose="020B0604030504040204" pitchFamily="50" charset="-128"/>
          </a:endParaRP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林くん</a:t>
          </a:r>
          <a:endParaRPr lang="ja" sz="1100" kern="1200" dirty="0">
            <a:latin typeface="Meiryo UI" panose="020B0604030504040204" pitchFamily="50" charset="-128"/>
            <a:ea typeface="Meiryo UI" panose="020B0604030504040204" pitchFamily="50" charset="-128"/>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a:t>
          </a:r>
          <a:endParaRPr lang="ja" sz="1100" kern="1200" dirty="0">
            <a:latin typeface="Meiryo UI" panose="020B0604030504040204" pitchFamily="50" charset="-128"/>
            <a:ea typeface="Meiryo UI" panose="020B0604030504040204" pitchFamily="50" charset="-128"/>
          </a:endParaRP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協力者</a:t>
          </a:r>
          <a:r>
            <a:rPr lang="en-US" altLang="ja-JP" sz="1100" kern="1200" dirty="0">
              <a:latin typeface="Meiryo UI" panose="020B0604030504040204" pitchFamily="50" charset="-128"/>
              <a:ea typeface="Meiryo UI" panose="020B0604030504040204" pitchFamily="50" charset="-128"/>
            </a:rPr>
            <a:t>B</a:t>
          </a:r>
          <a:endParaRPr lang="ja" sz="1100" kern="1200" dirty="0">
            <a:latin typeface="Meiryo UI" panose="020B0604030504040204" pitchFamily="50" charset="-128"/>
            <a:ea typeface="Meiryo UI" panose="020B0604030504040204" pitchFamily="50" charset="-128"/>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a:t>
          </a:r>
          <a:endParaRPr lang="ja" sz="1100" kern="1200" dirty="0">
            <a:latin typeface="Meiryo UI" panose="020B0604030504040204" pitchFamily="50" charset="-128"/>
            <a:ea typeface="Meiryo UI" panose="020B0604030504040204" pitchFamily="50" charset="-128"/>
          </a:endParaRP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協力者</a:t>
          </a:r>
          <a:r>
            <a:rPr lang="en-US" altLang="ja-JP" sz="1100" kern="1200" dirty="0">
              <a:latin typeface="Meiryo UI" panose="020B0604030504040204" pitchFamily="50" charset="-128"/>
              <a:ea typeface="Meiryo UI" panose="020B0604030504040204" pitchFamily="50" charset="-128"/>
            </a:rPr>
            <a:t>A</a:t>
          </a:r>
          <a:endParaRPr lang="ja" sz="1100" kern="1200" dirty="0">
            <a:latin typeface="Meiryo UI" panose="020B0604030504040204" pitchFamily="50" charset="-128"/>
            <a:ea typeface="Meiryo UI" panose="020B0604030504040204" pitchFamily="50" charset="-128"/>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44A8E-4737-47EC-8F63-A04FC3F60BBC}" type="datetime1">
              <a:rPr lang="ja-JP" altLang="en-US" smtClean="0"/>
              <a:t>2022/10/24</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2CD12-2EA1-4D01-B4E3-887F9CBA179F}" type="datetime1">
              <a:rPr lang="ja-JP" altLang="en-US" smtClean="0"/>
              <a:t>2022/10/24</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8" name="日付プレースホルダー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DCDF92-A159-46CD-AE7F-AE913F8A0C03}" type="datetime1">
              <a:rPr lang="ja-JP" altLang="en-US" smtClean="0"/>
              <a:t>2022/10/24</a:t>
            </a:fld>
            <a:endParaRPr lang="en-US" dirty="0"/>
          </a:p>
        </p:txBody>
      </p:sp>
      <p:sp>
        <p:nvSpPr>
          <p:cNvPr id="9" name="フッター プレースホルダー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9" name="タイトル 1"/>
          <p:cNvSpPr>
            <a:spLocks noGrp="1"/>
          </p:cNvSpPr>
          <p:nvPr>
            <p:ph type="title"/>
          </p:nvPr>
        </p:nvSpPr>
        <p:spPr>
          <a:xfrm>
            <a:off x="581192" y="702156"/>
            <a:ext cx="11029616" cy="1013800"/>
          </a:xfrm>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3A43473-F0CF-4097-9FA0-5C73431C12E8}" type="datetime1">
              <a:rPr lang="ja-JP" altLang="en-US" smtClean="0"/>
              <a:t>2022/10/24</a:t>
            </a:fld>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774923" y="863600"/>
            <a:ext cx="7161625" cy="4807326"/>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長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長方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付プレースホルダー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D9E36F4-56C9-497D-985A-4547EE80C7E5}" type="datetime1">
              <a:rPr lang="ja-JP" altLang="en-US" smtClean="0"/>
              <a:t>2022/10/24</a:t>
            </a:fld>
            <a:endParaRPr lang="en-US" dirty="0"/>
          </a:p>
        </p:txBody>
      </p:sp>
      <p:sp>
        <p:nvSpPr>
          <p:cNvPr id="12" name="フッター プレースホルダー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スライド番号プレースホルダー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702156"/>
            <a:ext cx="11029616" cy="1188720"/>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81192" y="2340864"/>
            <a:ext cx="11029615" cy="3634486"/>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日付プレースホルダー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FE9C3F6-23B1-4AC7-8654-56B71A245609}" type="datetime1">
              <a:rPr lang="ja-JP" altLang="en-US" smtClean="0"/>
              <a:t>2022/10/24</a:t>
            </a:fld>
            <a:endParaRPr lang="en-US" dirty="0"/>
          </a:p>
        </p:txBody>
      </p:sp>
      <p:sp>
        <p:nvSpPr>
          <p:cNvPr id="9" name="フッター プレースホルダー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7" name="日付プレースホルダー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8EED29A-E673-4AAF-8414-A0538097D4FB}" type="datetime1">
              <a:rPr lang="ja-JP" altLang="en-US" smtClean="0"/>
              <a:t>2022/10/24</a:t>
            </a:fld>
            <a:endParaRPr lang="en-US" dirty="0"/>
          </a:p>
        </p:txBody>
      </p:sp>
      <p:sp>
        <p:nvSpPr>
          <p:cNvPr id="9" name="フッター プレースホルダー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581193" y="2228003"/>
            <a:ext cx="5194767"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6039" y="2228003"/>
            <a:ext cx="5194769"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D2AF9471-7E3C-43CD-B2AE-E0996B6FCF28}" type="datetime1">
              <a:rPr lang="ja-JP" altLang="en-US" smtClean="0"/>
              <a:t>2022/10/24</a:t>
            </a:fld>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581194" y="2926052"/>
            <a:ext cx="5194766"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ja-JP" altLang="en-US"/>
              <a:t>マスター テキストの書式設定</a:t>
            </a:r>
          </a:p>
        </p:txBody>
      </p:sp>
      <p:sp>
        <p:nvSpPr>
          <p:cNvPr id="6" name="コンテンツ プレースホルダー 5"/>
          <p:cNvSpPr>
            <a:spLocks noGrp="1"/>
          </p:cNvSpPr>
          <p:nvPr>
            <p:ph sz="quarter" idx="4"/>
          </p:nvPr>
        </p:nvSpPr>
        <p:spPr>
          <a:xfrm>
            <a:off x="6416037" y="2926052"/>
            <a:ext cx="5194771"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rtlCol="0"/>
          <a:lstStyle/>
          <a:p>
            <a:pPr rtl="0"/>
            <a:fld id="{42EAD7D0-3BCF-438D-AF45-776548880E3E}" type="datetime1">
              <a:rPr lang="ja-JP" altLang="en-US" smtClean="0"/>
              <a:t>2022/10/24</a:t>
            </a:fld>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8" name="タイトル 1"/>
          <p:cNvSpPr>
            <a:spLocks noGrp="1"/>
          </p:cNvSpPr>
          <p:nvPr>
            <p:ph type="title"/>
          </p:nvPr>
        </p:nvSpPr>
        <p:spPr>
          <a:xfrm>
            <a:off x="575894" y="729658"/>
            <a:ext cx="11029616" cy="988332"/>
          </a:xfrm>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095BB670-9BB6-41E9-8402-5ADF041FD5DA}" type="datetime1">
              <a:rPr lang="ja-JP" altLang="en-US" smtClean="0"/>
              <a:t>2022/10/24</a:t>
            </a:fld>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64CBAF2-9AF4-4C61-80A6-A4165AC07DD4}" type="datetime1">
              <a:rPr lang="ja-JP" altLang="en-US" smtClean="0"/>
              <a:t>2022/10/24</a:t>
            </a:fld>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15E8BA45-A90A-4071-A13D-6AC57A8D06A3}" type="datetime1">
              <a:rPr lang="ja-JP" altLang="en-US" smtClean="0"/>
              <a:t>2022/10/24</a:t>
            </a:fld>
            <a:endParaRPr lang="en-US" dirty="0"/>
          </a:p>
        </p:txBody>
      </p:sp>
      <p:sp>
        <p:nvSpPr>
          <p:cNvPr id="10" name="フッター プレースホルダー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fld id="{AC67FAA8-A50A-40C1-B5A1-A17F7AE628E9}" type="datetime1">
              <a:rPr lang="ja-JP" altLang="en-US" smtClean="0"/>
              <a:t>2022/10/24</a:t>
            </a:fld>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8288BDA2-415F-4853-9C1B-2BDC206538FD}" type="datetime1">
              <a:rPr lang="ja-JP" altLang="en-US" noProof="0" smtClean="0"/>
              <a:t>2022/10/24</a:t>
            </a:fld>
            <a:endParaRPr lang="ja-JP" altLang="en-US" noProof="0" dirty="0"/>
          </a:p>
        </p:txBody>
      </p:sp>
      <p:sp>
        <p:nvSpPr>
          <p:cNvPr id="5" name="フッター プレースホルダー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9" name="長方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kumimoji="1" sz="2800" b="1" kern="1200" cap="all">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長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ja" dirty="0"/>
              <a:t>The Radiance of Life</a:t>
            </a:r>
            <a:endParaRPr lang="ja" dirty="0"/>
          </a:p>
        </p:txBody>
      </p:sp>
      <p:sp>
        <p:nvSpPr>
          <p:cNvPr id="3" name="サブタイトル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ja" dirty="0" err="1"/>
              <a:t>naniitennno</a:t>
            </a:r>
            <a:endParaRPr lang="ja" dirty="0"/>
          </a:p>
        </p:txBody>
      </p:sp>
      <p:sp>
        <p:nvSpPr>
          <p:cNvPr id="20" name="長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長方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長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画像 5" descr="ロゴのクローズ アップ&#10;&#10;自動生成された説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ja" dirty="0"/>
              <a:t>タイトル</a:t>
            </a:r>
            <a:r>
              <a:rPr lang="en-US" altLang="ja" dirty="0"/>
              <a:t> The Radiance of Life</a:t>
            </a:r>
            <a:endParaRPr lang="ja" dirty="0"/>
          </a:p>
        </p:txBody>
      </p:sp>
      <p:graphicFrame>
        <p:nvGraphicFramePr>
          <p:cNvPr id="4" name="コンテンツ プレースホルダー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1626609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B0607-FC8D-D09D-C9AF-818F320B2F22}"/>
              </a:ext>
            </a:extLst>
          </p:cNvPr>
          <p:cNvSpPr>
            <a:spLocks noGrp="1"/>
          </p:cNvSpPr>
          <p:nvPr>
            <p:ph type="title"/>
          </p:nvPr>
        </p:nvSpPr>
        <p:spPr/>
        <p:txBody>
          <a:bodyPr>
            <a:normAutofit/>
          </a:bodyPr>
          <a:lstStyle/>
          <a:p>
            <a:pPr algn="ctr"/>
            <a:r>
              <a:rPr kumimoji="1" lang="ja-JP" altLang="en-US" sz="5400" u="sng" dirty="0">
                <a:solidFill>
                  <a:schemeClr val="accent1"/>
                </a:solidFill>
                <a:effectLst>
                  <a:outerShdw blurRad="50800" dist="63500" dir="13500000" algn="br" rotWithShape="0">
                    <a:prstClr val="black">
                      <a:alpha val="40000"/>
                    </a:prstClr>
                  </a:outerShdw>
                </a:effectLst>
              </a:rPr>
              <a:t>ゲームのジャンル</a:t>
            </a:r>
          </a:p>
        </p:txBody>
      </p:sp>
      <p:graphicFrame>
        <p:nvGraphicFramePr>
          <p:cNvPr id="7" name="コンテンツ プレースホルダー 6">
            <a:extLst>
              <a:ext uri="{FF2B5EF4-FFF2-40B4-BE49-F238E27FC236}">
                <a16:creationId xmlns:a16="http://schemas.microsoft.com/office/drawing/2014/main" id="{88F7EFD2-6D4E-D7E9-F751-7E0FCAD0CF10}"/>
              </a:ext>
            </a:extLst>
          </p:cNvPr>
          <p:cNvGraphicFramePr>
            <a:graphicFrameLocks noGrp="1"/>
          </p:cNvGraphicFramePr>
          <p:nvPr>
            <p:ph idx="1"/>
            <p:extLst>
              <p:ext uri="{D42A27DB-BD31-4B8C-83A1-F6EECF244321}">
                <p14:modId xmlns:p14="http://schemas.microsoft.com/office/powerpoint/2010/main" val="599937793"/>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24DD1840-EADD-21E0-E44E-7F881DE86795}"/>
              </a:ext>
            </a:extLst>
          </p:cNvPr>
          <p:cNvSpPr>
            <a:spLocks noGrp="1"/>
          </p:cNvSpPr>
          <p:nvPr>
            <p:ph type="dt" sz="half" idx="10"/>
          </p:nvPr>
        </p:nvSpPr>
        <p:spPr/>
        <p:txBody>
          <a:bodyPr/>
          <a:lstStyle/>
          <a:p>
            <a:pPr rtl="0"/>
            <a:fld id="{3FE9C3F6-23B1-4AC7-8654-56B71A245609}" type="datetime1">
              <a:rPr lang="ja-JP" altLang="en-US" smtClean="0"/>
              <a:t>2022/10/24</a:t>
            </a:fld>
            <a:endParaRPr lang="en-US" dirty="0"/>
          </a:p>
        </p:txBody>
      </p:sp>
    </p:spTree>
    <p:extLst>
      <p:ext uri="{BB962C8B-B14F-4D97-AF65-F5344CB8AC3E}">
        <p14:creationId xmlns:p14="http://schemas.microsoft.com/office/powerpoint/2010/main" val="27816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6C9BE-95E8-5020-3E03-E44E2A8A0109}"/>
              </a:ext>
            </a:extLst>
          </p:cNvPr>
          <p:cNvSpPr>
            <a:spLocks noGrp="1"/>
          </p:cNvSpPr>
          <p:nvPr>
            <p:ph type="title"/>
          </p:nvPr>
        </p:nvSpPr>
        <p:spPr/>
        <p:txBody>
          <a:bodyPr/>
          <a:lstStyle/>
          <a:p>
            <a:r>
              <a:rPr kumimoji="1" lang="ja-JP" altLang="en-US" dirty="0"/>
              <a:t>自分たちをふんだんに使用したゲーム</a:t>
            </a:r>
          </a:p>
        </p:txBody>
      </p:sp>
      <p:sp>
        <p:nvSpPr>
          <p:cNvPr id="3" name="コンテンツ プレースホルダー 2">
            <a:extLst>
              <a:ext uri="{FF2B5EF4-FFF2-40B4-BE49-F238E27FC236}">
                <a16:creationId xmlns:a16="http://schemas.microsoft.com/office/drawing/2014/main" id="{39EBBA3A-36C5-F95E-3E85-97B5C689727F}"/>
              </a:ext>
            </a:extLst>
          </p:cNvPr>
          <p:cNvSpPr>
            <a:spLocks noGrp="1"/>
          </p:cNvSpPr>
          <p:nvPr>
            <p:ph idx="1"/>
          </p:nvPr>
        </p:nvSpPr>
        <p:spPr/>
        <p:txBody>
          <a:bodyPr>
            <a:normAutofit/>
          </a:bodyPr>
          <a:lstStyle/>
          <a:p>
            <a:pPr>
              <a:buFont typeface="Wingdings" panose="05000000000000000000" pitchFamily="2" charset="2"/>
              <a:buChar char="p"/>
            </a:pPr>
            <a:r>
              <a:rPr kumimoji="1" lang="ja-JP" altLang="en-US" sz="2800" dirty="0">
                <a:solidFill>
                  <a:schemeClr val="accent1"/>
                </a:solidFill>
              </a:rPr>
              <a:t>・キャラクターが自分たちなら、ボイス付けたり自由にできるやろ！と言う安直な考えで企画されました</a:t>
            </a:r>
            <a:endParaRPr kumimoji="1" lang="en-US" altLang="ja-JP" sz="2800" dirty="0">
              <a:solidFill>
                <a:schemeClr val="accent1"/>
              </a:solidFill>
            </a:endParaRPr>
          </a:p>
          <a:p>
            <a:pPr marL="0" indent="0">
              <a:buNone/>
            </a:pPr>
            <a:r>
              <a:rPr lang="ja-JP" altLang="en-US" sz="2800" dirty="0">
                <a:solidFill>
                  <a:schemeClr val="accent1"/>
                </a:solidFill>
              </a:rPr>
              <a:t>正直、人が３人以内と厳しい、、、、</a:t>
            </a:r>
            <a:endParaRPr lang="en-US" altLang="ja-JP" sz="2800" dirty="0">
              <a:solidFill>
                <a:schemeClr val="accent1"/>
              </a:solidFill>
            </a:endParaRPr>
          </a:p>
          <a:p>
            <a:pPr>
              <a:buFont typeface="Wingdings" panose="05000000000000000000" pitchFamily="2" charset="2"/>
              <a:buChar char="p"/>
            </a:pPr>
            <a:endParaRPr kumimoji="1" lang="en-US" altLang="ja-JP" sz="2800" dirty="0">
              <a:solidFill>
                <a:schemeClr val="accent1"/>
              </a:solidFill>
            </a:endParaRPr>
          </a:p>
          <a:p>
            <a:pPr>
              <a:buFont typeface="Wingdings" panose="05000000000000000000" pitchFamily="2" charset="2"/>
              <a:buChar char="p"/>
            </a:pPr>
            <a:endParaRPr lang="en-US" altLang="ja-JP" sz="2800" dirty="0">
              <a:solidFill>
                <a:schemeClr val="accent1"/>
              </a:solidFill>
            </a:endParaRPr>
          </a:p>
          <a:p>
            <a:pPr>
              <a:buFont typeface="Wingdings" panose="05000000000000000000" pitchFamily="2" charset="2"/>
              <a:buChar char="p"/>
            </a:pPr>
            <a:endParaRPr kumimoji="1" lang="ja-JP" altLang="en-US" sz="2800" dirty="0">
              <a:solidFill>
                <a:schemeClr val="accent1"/>
              </a:solidFill>
            </a:endParaRPr>
          </a:p>
        </p:txBody>
      </p:sp>
      <p:sp>
        <p:nvSpPr>
          <p:cNvPr id="4" name="日付プレースホルダー 3">
            <a:extLst>
              <a:ext uri="{FF2B5EF4-FFF2-40B4-BE49-F238E27FC236}">
                <a16:creationId xmlns:a16="http://schemas.microsoft.com/office/drawing/2014/main" id="{2C0468AE-C8FC-019C-8B6F-18B4FBE92B8E}"/>
              </a:ext>
            </a:extLst>
          </p:cNvPr>
          <p:cNvSpPr>
            <a:spLocks noGrp="1"/>
          </p:cNvSpPr>
          <p:nvPr>
            <p:ph type="dt" sz="half" idx="10"/>
          </p:nvPr>
        </p:nvSpPr>
        <p:spPr/>
        <p:txBody>
          <a:bodyPr/>
          <a:lstStyle/>
          <a:p>
            <a:pPr rtl="0"/>
            <a:fld id="{3FE9C3F6-23B1-4AC7-8654-56B71A245609}" type="datetime1">
              <a:rPr lang="ja-JP" altLang="en-US" smtClean="0"/>
              <a:t>2022/10/24</a:t>
            </a:fld>
            <a:endParaRPr lang="en-US" dirty="0"/>
          </a:p>
        </p:txBody>
      </p:sp>
    </p:spTree>
    <p:extLst>
      <p:ext uri="{BB962C8B-B14F-4D97-AF65-F5344CB8AC3E}">
        <p14:creationId xmlns:p14="http://schemas.microsoft.com/office/powerpoint/2010/main" val="145273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BBC7F-1FA3-3F3A-5A42-97ACBB099319}"/>
              </a:ext>
            </a:extLst>
          </p:cNvPr>
          <p:cNvSpPr>
            <a:spLocks noGrp="1"/>
          </p:cNvSpPr>
          <p:nvPr>
            <p:ph type="title"/>
          </p:nvPr>
        </p:nvSpPr>
        <p:spPr/>
        <p:txBody>
          <a:bodyPr>
            <a:normAutofit/>
          </a:bodyPr>
          <a:lstStyle/>
          <a:p>
            <a:pPr algn="ctr"/>
            <a:r>
              <a:rPr kumimoji="1" lang="ja-JP" altLang="en-US" sz="3600" dirty="0"/>
              <a:t>主な内容</a:t>
            </a:r>
          </a:p>
        </p:txBody>
      </p:sp>
      <p:sp>
        <p:nvSpPr>
          <p:cNvPr id="3" name="コンテンツ プレースホルダー 2">
            <a:extLst>
              <a:ext uri="{FF2B5EF4-FFF2-40B4-BE49-F238E27FC236}">
                <a16:creationId xmlns:a16="http://schemas.microsoft.com/office/drawing/2014/main" id="{BD555768-26FA-7F6C-05E9-6B04449DF030}"/>
              </a:ext>
            </a:extLst>
          </p:cNvPr>
          <p:cNvSpPr>
            <a:spLocks noGrp="1"/>
          </p:cNvSpPr>
          <p:nvPr>
            <p:ph idx="1"/>
          </p:nvPr>
        </p:nvSpPr>
        <p:spPr/>
        <p:txBody>
          <a:bodyPr/>
          <a:lstStyle/>
          <a:p>
            <a:pPr marL="0" indent="0">
              <a:buNone/>
            </a:pPr>
            <a:r>
              <a:rPr kumimoji="1" lang="ja-JP" altLang="en-US" dirty="0"/>
              <a:t>後日、追記します。大体ドラクエみたいな内容ですね</a:t>
            </a:r>
          </a:p>
        </p:txBody>
      </p:sp>
      <p:sp>
        <p:nvSpPr>
          <p:cNvPr id="4" name="日付プレースホルダー 3">
            <a:extLst>
              <a:ext uri="{FF2B5EF4-FFF2-40B4-BE49-F238E27FC236}">
                <a16:creationId xmlns:a16="http://schemas.microsoft.com/office/drawing/2014/main" id="{518AD2DD-376C-AC51-20C7-5DB497239771}"/>
              </a:ext>
            </a:extLst>
          </p:cNvPr>
          <p:cNvSpPr>
            <a:spLocks noGrp="1"/>
          </p:cNvSpPr>
          <p:nvPr>
            <p:ph type="dt" sz="half" idx="10"/>
          </p:nvPr>
        </p:nvSpPr>
        <p:spPr/>
        <p:txBody>
          <a:bodyPr/>
          <a:lstStyle/>
          <a:p>
            <a:pPr rtl="0"/>
            <a:fld id="{3FE9C3F6-23B1-4AC7-8654-56B71A245609}" type="datetime1">
              <a:rPr lang="ja-JP" altLang="en-US" smtClean="0"/>
              <a:t>2022/10/24</a:t>
            </a:fld>
            <a:endParaRPr lang="en-US" dirty="0"/>
          </a:p>
        </p:txBody>
      </p:sp>
    </p:spTree>
    <p:extLst>
      <p:ext uri="{BB962C8B-B14F-4D97-AF65-F5344CB8AC3E}">
        <p14:creationId xmlns:p14="http://schemas.microsoft.com/office/powerpoint/2010/main" val="143826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8195E-9795-AF5D-34A5-5AEFAF54E23B}"/>
              </a:ext>
            </a:extLst>
          </p:cNvPr>
          <p:cNvSpPr>
            <a:spLocks noGrp="1"/>
          </p:cNvSpPr>
          <p:nvPr>
            <p:ph type="title"/>
          </p:nvPr>
        </p:nvSpPr>
        <p:spPr/>
        <p:txBody>
          <a:bodyPr/>
          <a:lstStyle/>
          <a:p>
            <a:r>
              <a:rPr kumimoji="1" lang="ja-JP" altLang="en-US" dirty="0"/>
              <a:t>テーマ　</a:t>
            </a:r>
            <a:r>
              <a:rPr kumimoji="1" lang="en-US" altLang="ja-JP" dirty="0"/>
              <a:t>life</a:t>
            </a:r>
            <a:endParaRPr kumimoji="1" lang="ja-JP" altLang="en-US" dirty="0"/>
          </a:p>
        </p:txBody>
      </p:sp>
      <p:sp>
        <p:nvSpPr>
          <p:cNvPr id="3" name="コンテンツ プレースホルダー 2">
            <a:extLst>
              <a:ext uri="{FF2B5EF4-FFF2-40B4-BE49-F238E27FC236}">
                <a16:creationId xmlns:a16="http://schemas.microsoft.com/office/drawing/2014/main" id="{28D7B52E-AB94-F5C3-3DA8-6A210BDEDC40}"/>
              </a:ext>
            </a:extLst>
          </p:cNvPr>
          <p:cNvSpPr>
            <a:spLocks noGrp="1"/>
          </p:cNvSpPr>
          <p:nvPr>
            <p:ph idx="1"/>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72E80AD6-9F74-C912-5E6F-508FA27453EA}"/>
              </a:ext>
            </a:extLst>
          </p:cNvPr>
          <p:cNvSpPr>
            <a:spLocks noGrp="1"/>
          </p:cNvSpPr>
          <p:nvPr>
            <p:ph type="dt" sz="half" idx="10"/>
          </p:nvPr>
        </p:nvSpPr>
        <p:spPr/>
        <p:txBody>
          <a:bodyPr/>
          <a:lstStyle/>
          <a:p>
            <a:pPr rtl="0"/>
            <a:fld id="{3FE9C3F6-23B1-4AC7-8654-56B71A245609}" type="datetime1">
              <a:rPr lang="ja-JP" altLang="en-US" smtClean="0"/>
              <a:t>2022/10/24</a:t>
            </a:fld>
            <a:endParaRPr lang="en-US" dirty="0"/>
          </a:p>
        </p:txBody>
      </p:sp>
    </p:spTree>
    <p:extLst>
      <p:ext uri="{BB962C8B-B14F-4D97-AF65-F5344CB8AC3E}">
        <p14:creationId xmlns:p14="http://schemas.microsoft.com/office/powerpoint/2010/main" val="25849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0D9F-55B2-5D65-42F6-730C18525BBD}"/>
              </a:ext>
            </a:extLst>
          </p:cNvPr>
          <p:cNvSpPr>
            <a:spLocks noGrp="1"/>
          </p:cNvSpPr>
          <p:nvPr>
            <p:ph type="title"/>
          </p:nvPr>
        </p:nvSpPr>
        <p:spPr/>
        <p:txBody>
          <a:bodyPr/>
          <a:lstStyle/>
          <a:p>
            <a:r>
              <a:rPr lang="ja-JP" altLang="en-US" dirty="0"/>
              <a:t>林君用スライド</a:t>
            </a:r>
            <a:endParaRPr kumimoji="1" lang="ja-JP" altLang="en-US" dirty="0"/>
          </a:p>
        </p:txBody>
      </p:sp>
      <p:sp>
        <p:nvSpPr>
          <p:cNvPr id="3" name="コンテンツ プレースホルダー 2">
            <a:extLst>
              <a:ext uri="{FF2B5EF4-FFF2-40B4-BE49-F238E27FC236}">
                <a16:creationId xmlns:a16="http://schemas.microsoft.com/office/drawing/2014/main" id="{DE43BAF5-2A5C-584E-E3F0-F4489CD5A8A2}"/>
              </a:ext>
            </a:extLst>
          </p:cNvPr>
          <p:cNvSpPr>
            <a:spLocks noGrp="1"/>
          </p:cNvSpPr>
          <p:nvPr>
            <p:ph idx="1"/>
          </p:nvPr>
        </p:nvSpPr>
        <p:spPr/>
        <p:txBody>
          <a:bodyPr/>
          <a:lstStyle/>
          <a:p>
            <a:r>
              <a:rPr lang="ja-JP" altLang="en-US" dirty="0"/>
              <a:t>ご自由にお使いください</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681ED1AB-DA79-D5C2-FCB3-A182573FAE80}"/>
              </a:ext>
            </a:extLst>
          </p:cNvPr>
          <p:cNvSpPr>
            <a:spLocks noGrp="1"/>
          </p:cNvSpPr>
          <p:nvPr>
            <p:ph type="dt" sz="half" idx="10"/>
          </p:nvPr>
        </p:nvSpPr>
        <p:spPr/>
        <p:txBody>
          <a:bodyPr/>
          <a:lstStyle/>
          <a:p>
            <a:pPr rtl="0"/>
            <a:fld id="{3FE9C3F6-23B1-4AC7-8654-56B71A245609}" type="datetime1">
              <a:rPr lang="ja-JP" altLang="en-US" smtClean="0"/>
              <a:t>2022/10/24</a:t>
            </a:fld>
            <a:endParaRPr lang="en-US" dirty="0"/>
          </a:p>
        </p:txBody>
      </p:sp>
    </p:spTree>
    <p:extLst>
      <p:ext uri="{BB962C8B-B14F-4D97-AF65-F5344CB8AC3E}">
        <p14:creationId xmlns:p14="http://schemas.microsoft.com/office/powerpoint/2010/main" val="3176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68092-AC4C-4313-AE83-2337E597642E}"/>
              </a:ext>
            </a:extLst>
          </p:cNvPr>
          <p:cNvSpPr>
            <a:spLocks noGrp="1"/>
          </p:cNvSpPr>
          <p:nvPr>
            <p:ph type="title"/>
          </p:nvPr>
        </p:nvSpPr>
        <p:spPr/>
        <p:txBody>
          <a:bodyPr/>
          <a:lstStyle/>
          <a:p>
            <a:r>
              <a:rPr lang="ja-JP" altLang="en-US" dirty="0"/>
              <a:t>市原</a:t>
            </a:r>
            <a:r>
              <a:rPr kumimoji="1" lang="ja-JP" altLang="en-US" dirty="0"/>
              <a:t>用スライド</a:t>
            </a:r>
          </a:p>
        </p:txBody>
      </p:sp>
      <p:sp>
        <p:nvSpPr>
          <p:cNvPr id="3" name="コンテンツ プレースホルダー 2">
            <a:extLst>
              <a:ext uri="{FF2B5EF4-FFF2-40B4-BE49-F238E27FC236}">
                <a16:creationId xmlns:a16="http://schemas.microsoft.com/office/drawing/2014/main" id="{90A3A44B-DBA8-6BC1-85D3-F2711B176E9D}"/>
              </a:ext>
            </a:extLst>
          </p:cNvPr>
          <p:cNvSpPr>
            <a:spLocks noGrp="1"/>
          </p:cNvSpPr>
          <p:nvPr>
            <p:ph idx="1"/>
          </p:nvPr>
        </p:nvSpPr>
        <p:spPr/>
        <p:txBody>
          <a:bodyPr/>
          <a:lstStyle/>
          <a:p>
            <a:r>
              <a:rPr lang="ja-JP" altLang="en-US" dirty="0"/>
              <a:t>ご自由にお使いください</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5EF7585B-7B05-2544-C0DE-53218ACF8B24}"/>
              </a:ext>
            </a:extLst>
          </p:cNvPr>
          <p:cNvSpPr>
            <a:spLocks noGrp="1"/>
          </p:cNvSpPr>
          <p:nvPr>
            <p:ph type="dt" sz="half" idx="10"/>
          </p:nvPr>
        </p:nvSpPr>
        <p:spPr/>
        <p:txBody>
          <a:bodyPr/>
          <a:lstStyle/>
          <a:p>
            <a:pPr rtl="0"/>
            <a:fld id="{3FE9C3F6-23B1-4AC7-8654-56B71A245609}" type="datetime1">
              <a:rPr lang="ja-JP" altLang="en-US" smtClean="0"/>
              <a:t>2022/10/24</a:t>
            </a:fld>
            <a:endParaRPr lang="en-US" dirty="0"/>
          </a:p>
        </p:txBody>
      </p:sp>
    </p:spTree>
    <p:extLst>
      <p:ext uri="{BB962C8B-B14F-4D97-AF65-F5344CB8AC3E}">
        <p14:creationId xmlns:p14="http://schemas.microsoft.com/office/powerpoint/2010/main" val="36542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F47C5-D33C-A6D8-B792-182F6998CE8D}"/>
              </a:ext>
            </a:extLst>
          </p:cNvPr>
          <p:cNvSpPr>
            <a:spLocks noGrp="1"/>
          </p:cNvSpPr>
          <p:nvPr>
            <p:ph type="title"/>
          </p:nvPr>
        </p:nvSpPr>
        <p:spPr/>
        <p:txBody>
          <a:bodyPr/>
          <a:lstStyle/>
          <a:p>
            <a:r>
              <a:rPr lang="ja-JP" altLang="en-US" dirty="0"/>
              <a:t>鎌野</a:t>
            </a:r>
            <a:r>
              <a:rPr kumimoji="1" lang="ja-JP" altLang="en-US" dirty="0"/>
              <a:t>用スライド</a:t>
            </a:r>
          </a:p>
        </p:txBody>
      </p:sp>
      <p:sp>
        <p:nvSpPr>
          <p:cNvPr id="3" name="コンテンツ プレースホルダー 2">
            <a:extLst>
              <a:ext uri="{FF2B5EF4-FFF2-40B4-BE49-F238E27FC236}">
                <a16:creationId xmlns:a16="http://schemas.microsoft.com/office/drawing/2014/main" id="{0A6E45FB-FC65-A61B-944C-37C32BAD3358}"/>
              </a:ext>
            </a:extLst>
          </p:cNvPr>
          <p:cNvSpPr>
            <a:spLocks noGrp="1"/>
          </p:cNvSpPr>
          <p:nvPr>
            <p:ph idx="1"/>
          </p:nvPr>
        </p:nvSpPr>
        <p:spPr/>
        <p:txBody>
          <a:bodyPr/>
          <a:lstStyle/>
          <a:p>
            <a:r>
              <a:rPr lang="ja-JP" altLang="en-US" dirty="0"/>
              <a:t>ご自由にお使いください</a:t>
            </a:r>
            <a:endParaRPr kumimoji="1" lang="ja-JP" altLang="en-US" dirty="0"/>
          </a:p>
        </p:txBody>
      </p:sp>
      <p:sp>
        <p:nvSpPr>
          <p:cNvPr id="4" name="日付プレースホルダー 3">
            <a:extLst>
              <a:ext uri="{FF2B5EF4-FFF2-40B4-BE49-F238E27FC236}">
                <a16:creationId xmlns:a16="http://schemas.microsoft.com/office/drawing/2014/main" id="{BCE75133-6912-6EB2-14F1-C49DE1C8A9CB}"/>
              </a:ext>
            </a:extLst>
          </p:cNvPr>
          <p:cNvSpPr>
            <a:spLocks noGrp="1"/>
          </p:cNvSpPr>
          <p:nvPr>
            <p:ph type="dt" sz="half" idx="10"/>
          </p:nvPr>
        </p:nvSpPr>
        <p:spPr/>
        <p:txBody>
          <a:bodyPr/>
          <a:lstStyle/>
          <a:p>
            <a:pPr rtl="0"/>
            <a:fld id="{3FE9C3F6-23B1-4AC7-8654-56B71A245609}" type="datetime1">
              <a:rPr lang="ja-JP" altLang="en-US" smtClean="0"/>
              <a:t>2022/10/24</a:t>
            </a:fld>
            <a:endParaRPr lang="en-US" dirty="0"/>
          </a:p>
        </p:txBody>
      </p:sp>
    </p:spTree>
    <p:extLst>
      <p:ext uri="{BB962C8B-B14F-4D97-AF65-F5344CB8AC3E}">
        <p14:creationId xmlns:p14="http://schemas.microsoft.com/office/powerpoint/2010/main" val="17732696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78_TF33552983" id="{08F16B58-B777-4D07-A7DF-37B057018064}" vid="{619C5331-1F10-4CE6-9BE2-3913CD6460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{437514E8-D40F-4529-82D4-0B46A8677F06}tf33552983_win32</Template>
  <TotalTime>34</TotalTime>
  <Words>124</Words>
  <Application>Microsoft Office PowerPoint</Application>
  <PresentationFormat>ワイド画面</PresentationFormat>
  <Paragraphs>34</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Calibri</vt:lpstr>
      <vt:lpstr>Franklin Gothic Book</vt:lpstr>
      <vt:lpstr>Wingdings</vt:lpstr>
      <vt:lpstr>Wingdings 2</vt:lpstr>
      <vt:lpstr>DividendVTI</vt:lpstr>
      <vt:lpstr>The Radiance of Life</vt:lpstr>
      <vt:lpstr>タイトル The Radiance of Life</vt:lpstr>
      <vt:lpstr>ゲームのジャンル</vt:lpstr>
      <vt:lpstr>自分たちをふんだんに使用したゲーム</vt:lpstr>
      <vt:lpstr>主な内容</vt:lpstr>
      <vt:lpstr>テーマ　life</vt:lpstr>
      <vt:lpstr>林君用スライド</vt:lpstr>
      <vt:lpstr>市原用スライド</vt:lpstr>
      <vt:lpstr>鎌野用スライド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林 学校用アカウント</dc:creator>
  <cp:lastModifiedBy>林 学校用アカウント</cp:lastModifiedBy>
  <cp:revision>2</cp:revision>
  <dcterms:created xsi:type="dcterms:W3CDTF">2022-10-23T11:43:21Z</dcterms:created>
  <dcterms:modified xsi:type="dcterms:W3CDTF">2022-10-24T02:09:34Z</dcterms:modified>
</cp:coreProperties>
</file>