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1"/>
  </p:notesMasterIdLst>
  <p:handoutMasterIdLst>
    <p:handoutMasterId r:id="rId12"/>
  </p:handout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33C34201-3E65-4E9A-9F5C-FF30DB4AC5BE}">
          <p14:sldIdLst>
            <p14:sldId id="257"/>
            <p14:sldId id="258"/>
            <p14:sldId id="259"/>
            <p14:sldId id="260"/>
            <p14:sldId id="261"/>
            <p14:sldId id="262"/>
            <p14:sldId id="263"/>
            <p14:sldId id="264"/>
            <p14:sldId id="26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120" d="100"/>
          <a:sy n="120" d="100"/>
        </p:scale>
        <p:origin x="504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ジャンル</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8BC-4C74-988F-A34BB311386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8BC-4C74-988F-A34BB311386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2-D8BC-4C74-988F-A34BB311386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F1E-447B-8B93-6D5596B70639}"/>
              </c:ext>
            </c:extLst>
          </c:dPt>
          <c:dLbls>
            <c:dLbl>
              <c:idx val="0"/>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1-D8BC-4C74-988F-A34BB3113866}"/>
                </c:ext>
              </c:extLst>
            </c:dLbl>
            <c:dLbl>
              <c:idx val="1"/>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3-D8BC-4C74-988F-A34BB3113866}"/>
                </c:ext>
              </c:extLst>
            </c:dLbl>
            <c:dLbl>
              <c:idx val="2"/>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2-D8BC-4C74-988F-A34BB311386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showLegendKey val="0"/>
            <c:showVal val="0"/>
            <c:showCatName val="0"/>
            <c:showSerName val="0"/>
            <c:showPercent val="0"/>
            <c:showBubbleSize val="0"/>
            <c:extLst>
              <c:ext xmlns:c15="http://schemas.microsoft.com/office/drawing/2012/chart" uri="{CE6537A1-D6FC-4f65-9D91-7224C49458BB}"/>
            </c:extLst>
          </c:dLbls>
          <c:cat>
            <c:strRef>
              <c:f>Sheet1!$A$2:$A$5</c:f>
              <c:strCache>
                <c:ptCount val="4"/>
                <c:pt idx="0">
                  <c:v>脱出</c:v>
                </c:pt>
                <c:pt idx="1">
                  <c:v>RPG</c:v>
                </c:pt>
                <c:pt idx="2">
                  <c:v>ネタ</c:v>
                </c:pt>
                <c:pt idx="3">
                  <c:v>ホラー</c:v>
                </c:pt>
              </c:strCache>
            </c:strRef>
          </c:cat>
          <c:val>
            <c:numRef>
              <c:f>Sheet1!$B$2:$B$5</c:f>
              <c:numCache>
                <c:formatCode>General</c:formatCode>
                <c:ptCount val="4"/>
                <c:pt idx="0">
                  <c:v>30</c:v>
                </c:pt>
                <c:pt idx="1">
                  <c:v>30</c:v>
                </c:pt>
                <c:pt idx="2">
                  <c:v>10</c:v>
                </c:pt>
                <c:pt idx="3">
                  <c:v>30</c:v>
                </c:pt>
              </c:numCache>
            </c:numRef>
          </c:val>
          <c:extLst>
            <c:ext xmlns:c16="http://schemas.microsoft.com/office/drawing/2014/chart" uri="{C3380CC4-5D6E-409C-BE32-E72D297353CC}">
              <c16:uniqueId val="{00000000-D8BC-4C74-988F-A34BB311386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ja-JP" altLang="en-US" dirty="0">
              <a:latin typeface="Meiryo UI" panose="020B0604030504040204" pitchFamily="50" charset="-128"/>
              <a:ea typeface="Meiryo UI" panose="020B0604030504040204" pitchFamily="50" charset="-128"/>
            </a:rPr>
            <a:t>メインプログラム担当</a:t>
          </a:r>
          <a:endParaRPr lang="en-US" altLang="ja-JP" dirty="0">
            <a:latin typeface="Meiryo UI" panose="020B0604030504040204" pitchFamily="50" charset="-128"/>
            <a:ea typeface="Meiryo UI" panose="020B0604030504040204" pitchFamily="50" charset="-128"/>
          </a:endParaRPr>
        </a:p>
        <a:p>
          <a:pPr rtl="0"/>
          <a:r>
            <a:rPr lang="ja-JP" altLang="en-US" dirty="0">
              <a:latin typeface="Meiryo UI" panose="020B0604030504040204" pitchFamily="50" charset="-128"/>
              <a:ea typeface="Meiryo UI" panose="020B0604030504040204" pitchFamily="50" charset="-128"/>
            </a:rPr>
            <a:t>兼プランナー</a:t>
          </a:r>
          <a:endParaRPr lang="ja" dirty="0">
            <a:latin typeface="Meiryo UI" panose="020B0604030504040204" pitchFamily="50" charset="-128"/>
            <a:ea typeface="Meiryo UI" panose="020B0604030504040204" pitchFamily="50" charset="-128"/>
          </a:endParaRPr>
        </a:p>
      </dgm: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96262926-A67D-4E4E-9515-5EBC67F0B634}">
      <dgm:prSet/>
      <dgm:spPr/>
      <dgm:t>
        <a:bodyPr rtlCol="0"/>
        <a:lstStyle/>
        <a:p>
          <a:pPr rtl="0"/>
          <a:r>
            <a:rPr lang="ja-JP" altLang="en-US" dirty="0">
              <a:latin typeface="Meiryo UI" panose="020B0604030504040204" pitchFamily="50" charset="-128"/>
              <a:ea typeface="Meiryo UI" panose="020B0604030504040204" pitchFamily="50" charset="-128"/>
            </a:rPr>
            <a:t>林くん</a:t>
          </a:r>
          <a:endParaRPr lang="ja" dirty="0">
            <a:latin typeface="Meiryo UI" panose="020B0604030504040204" pitchFamily="50" charset="-128"/>
            <a:ea typeface="Meiryo UI" panose="020B0604030504040204" pitchFamily="50" charset="-128"/>
          </a:endParaRPr>
        </a:p>
      </dgm:t>
    </dgm:pt>
    <dgm:pt modelId="{EC74E552-C501-4B0E-9400-E8B410F53D50}" type="parTrans" cxnId="{8C5B110A-FBC3-4CBF-BED2-413E87D4DAD5}">
      <dgm:prSet/>
      <dgm:spPr/>
      <dgm:t>
        <a:bodyPr rtlCol="0"/>
        <a:lstStyle/>
        <a:p>
          <a:pPr rtl="0"/>
          <a:endParaRPr lang="en-US"/>
        </a:p>
      </dgm:t>
    </dgm:pt>
    <dgm:pt modelId="{1DA7ACEB-F642-43C1-BCB5-F580B9B985B9}" type="sibTrans" cxnId="{8C5B110A-FBC3-4CBF-BED2-413E87D4DAD5}">
      <dgm:prSet/>
      <dgm:spPr/>
      <dgm:t>
        <a:bodyPr rtlCol="0"/>
        <a:lstStyle/>
        <a:p>
          <a:pPr rtl="0"/>
          <a:endParaRPr lang="en-US"/>
        </a:p>
      </dgm:t>
    </dgm:pt>
    <dgm:pt modelId="{C5146535-FD3D-4589-98A3-623B8DA4B8DB}">
      <dgm:prSet/>
      <dgm:spPr/>
      <dgm:t>
        <a:bodyPr rtlCol="0"/>
        <a:lstStyle/>
        <a:p>
          <a:pPr rtl="0"/>
          <a:r>
            <a:rPr lang="ja-JP" altLang="en-US" dirty="0">
              <a:latin typeface="Meiryo UI" panose="020B0604030504040204" pitchFamily="50" charset="-128"/>
              <a:ea typeface="Meiryo UI" panose="020B0604030504040204" pitchFamily="50" charset="-128"/>
            </a:rPr>
            <a:t>デザイナー</a:t>
          </a:r>
          <a:endParaRPr lang="ja" dirty="0">
            <a:latin typeface="Meiryo UI" panose="020B0604030504040204" pitchFamily="50" charset="-128"/>
            <a:ea typeface="Meiryo UI" panose="020B0604030504040204" pitchFamily="50" charset="-128"/>
          </a:endParaRPr>
        </a:p>
      </dgm:t>
    </dgm:pt>
    <dgm:pt modelId="{20848F78-EC70-4162-96CE-CC68006930F0}" type="parTrans" cxnId="{8EBF857E-7408-4941-91E4-293B0F59EEF7}">
      <dgm:prSet/>
      <dgm:spPr/>
      <dgm:t>
        <a:bodyPr rtlCol="0"/>
        <a:lstStyle/>
        <a:p>
          <a:pPr rtl="0"/>
          <a:endParaRPr lang="en-US"/>
        </a:p>
      </dgm:t>
    </dgm:pt>
    <dgm:pt modelId="{7A3CCAF8-AC3A-401E-AEDD-44BBC1AA9C31}" type="sibTrans" cxnId="{8EBF857E-7408-4941-91E4-293B0F59EEF7}">
      <dgm:prSet/>
      <dgm:spPr/>
      <dgm:t>
        <a:bodyPr rtlCol="0"/>
        <a:lstStyle/>
        <a:p>
          <a:pPr rtl="0"/>
          <a:endParaRPr lang="en-US"/>
        </a:p>
      </dgm:t>
    </dgm:pt>
    <dgm:pt modelId="{E80CA270-6C90-4E17-ACEA-46B56AD54DD1}">
      <dgm:prSet/>
      <dgm:spPr/>
      <dgm:t>
        <a:bodyPr rtlCol="0"/>
        <a:lstStyle/>
        <a:p>
          <a:pPr rtl="0"/>
          <a:r>
            <a:rPr lang="ja-JP" altLang="en-US" dirty="0">
              <a:latin typeface="Meiryo UI" panose="020B0604030504040204" pitchFamily="50" charset="-128"/>
              <a:ea typeface="Meiryo UI" panose="020B0604030504040204" pitchFamily="50" charset="-128"/>
            </a:rPr>
            <a:t>鎌野</a:t>
          </a:r>
          <a:endParaRPr lang="ja" dirty="0">
            <a:latin typeface="Meiryo UI" panose="020B0604030504040204" pitchFamily="50" charset="-128"/>
            <a:ea typeface="Meiryo UI" panose="020B0604030504040204" pitchFamily="50" charset="-128"/>
          </a:endParaRPr>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dgm:spPr/>
      <dgm:t>
        <a:bodyPr rtlCol="0"/>
        <a:lstStyle/>
        <a:p>
          <a:pPr rtl="0"/>
          <a:r>
            <a:rPr lang="en-US" altLang="ja-JP" dirty="0">
              <a:latin typeface="Meiryo UI" panose="020B0604030504040204" pitchFamily="50" charset="-128"/>
              <a:ea typeface="Meiryo UI" panose="020B0604030504040204" pitchFamily="50" charset="-128"/>
            </a:rPr>
            <a:t>BGM</a:t>
          </a:r>
          <a:r>
            <a:rPr lang="ja-JP" altLang="en-US" dirty="0">
              <a:latin typeface="Meiryo UI" panose="020B0604030504040204" pitchFamily="50" charset="-128"/>
              <a:ea typeface="Meiryo UI" panose="020B0604030504040204" pitchFamily="50" charset="-128"/>
            </a:rPr>
            <a:t>担当</a:t>
          </a:r>
          <a:endParaRPr lang="ja" dirty="0">
            <a:latin typeface="Meiryo UI" panose="020B0604030504040204" pitchFamily="50" charset="-128"/>
            <a:ea typeface="Meiryo UI" panose="020B0604030504040204" pitchFamily="50" charset="-128"/>
          </a:endParaRPr>
        </a:p>
      </dgm: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dgm:spPr/>
      <dgm:t>
        <a:bodyPr rtlCol="0"/>
        <a:lstStyle/>
        <a:p>
          <a:pPr rtl="0"/>
          <a:r>
            <a:rPr lang="ja-JP" altLang="en-US" dirty="0">
              <a:latin typeface="Meiryo UI" panose="020B0604030504040204" pitchFamily="50" charset="-128"/>
              <a:ea typeface="Meiryo UI" panose="020B0604030504040204" pitchFamily="50" charset="-128"/>
            </a:rPr>
            <a:t>市原</a:t>
          </a:r>
          <a:endParaRPr lang="ja" dirty="0">
            <a:latin typeface="Meiryo UI" panose="020B0604030504040204" pitchFamily="50" charset="-128"/>
            <a:ea typeface="Meiryo UI" panose="020B0604030504040204" pitchFamily="50" charset="-128"/>
          </a:endParaRPr>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custScaleY="171121">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custScaleY="165985">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custScaleY="165985" custLinFactNeighborX="-310" custLinFactNeighborY="-2569">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198835" y="314278"/>
          <a:ext cx="621817"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ja-JP" altLang="en-US" sz="1100" kern="1200" dirty="0">
              <a:latin typeface="Meiryo UI" panose="020B0604030504040204" pitchFamily="50" charset="-128"/>
              <a:ea typeface="Meiryo UI" panose="020B0604030504040204" pitchFamily="50" charset="-128"/>
            </a:rPr>
            <a:t>メインプログラム担当</a:t>
          </a:r>
          <a:endParaRPr lang="en-US" altLang="ja-JP" sz="1100" kern="1200" dirty="0">
            <a:latin typeface="Meiryo UI" panose="020B0604030504040204" pitchFamily="50" charset="-128"/>
            <a:ea typeface="Meiryo UI" panose="020B0604030504040204" pitchFamily="50" charset="-128"/>
          </a:endParaRPr>
        </a:p>
        <a:p>
          <a:pPr marL="0" lvl="0" indent="0" algn="ctr" defTabSz="488950" rtl="0">
            <a:lnSpc>
              <a:spcPct val="90000"/>
            </a:lnSpc>
            <a:spcBef>
              <a:spcPct val="0"/>
            </a:spcBef>
            <a:spcAft>
              <a:spcPct val="35000"/>
            </a:spcAft>
            <a:buNone/>
          </a:pPr>
          <a:r>
            <a:rPr lang="ja-JP" altLang="en-US" sz="1100" kern="1200" dirty="0">
              <a:latin typeface="Meiryo UI" panose="020B0604030504040204" pitchFamily="50" charset="-128"/>
              <a:ea typeface="Meiryo UI" panose="020B0604030504040204" pitchFamily="50" charset="-128"/>
            </a:rPr>
            <a:t>兼プランナー</a:t>
          </a:r>
          <a:endParaRPr lang="ja" sz="1100" kern="1200" dirty="0">
            <a:latin typeface="Meiryo UI" panose="020B0604030504040204" pitchFamily="50" charset="-128"/>
            <a:ea typeface="Meiryo UI" panose="020B0604030504040204" pitchFamily="50" charset="-128"/>
          </a:endParaRPr>
        </a:p>
      </dsp:txBody>
      <dsp:txXfrm rot="5400000">
        <a:off x="1037484" y="1536340"/>
        <a:ext cx="2974875" cy="561107"/>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ja-JP" altLang="en-US" sz="1100" kern="1200" dirty="0">
              <a:latin typeface="Meiryo UI" panose="020B0604030504040204" pitchFamily="50" charset="-128"/>
              <a:ea typeface="Meiryo UI" panose="020B0604030504040204" pitchFamily="50" charset="-128"/>
            </a:rPr>
            <a:t>林くん</a:t>
          </a:r>
          <a:endParaRPr lang="ja" sz="1100" kern="1200" dirty="0">
            <a:latin typeface="Meiryo UI" panose="020B0604030504040204" pitchFamily="50" charset="-128"/>
            <a:ea typeface="Meiryo UI" panose="020B0604030504040204" pitchFamily="50" charset="-128"/>
          </a:endParaRP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515316"/>
          <a:ext cx="3005230" cy="603154"/>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ja-JP" altLang="en-US" sz="1100" kern="1200" dirty="0">
              <a:latin typeface="Meiryo UI" panose="020B0604030504040204" pitchFamily="50" charset="-128"/>
              <a:ea typeface="Meiryo UI" panose="020B0604030504040204" pitchFamily="50" charset="-128"/>
            </a:rPr>
            <a:t>デザイナー</a:t>
          </a:r>
          <a:endParaRPr lang="ja" sz="1100" kern="1200" dirty="0">
            <a:latin typeface="Meiryo UI" panose="020B0604030504040204" pitchFamily="50" charset="-128"/>
            <a:ea typeface="Meiryo UI" panose="020B0604030504040204" pitchFamily="50" charset="-128"/>
          </a:endParaRPr>
        </a:p>
      </dsp:txBody>
      <dsp:txXfrm>
        <a:off x="4012359" y="1515316"/>
        <a:ext cx="3005230" cy="603154"/>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ja-JP" altLang="en-US" sz="1100" kern="1200" dirty="0">
              <a:latin typeface="Meiryo UI" panose="020B0604030504040204" pitchFamily="50" charset="-128"/>
              <a:ea typeface="Meiryo UI" panose="020B0604030504040204" pitchFamily="50" charset="-128"/>
            </a:rPr>
            <a:t>鎌野</a:t>
          </a:r>
          <a:endParaRPr lang="ja" sz="1100" kern="1200" dirty="0">
            <a:latin typeface="Meiryo UI" panose="020B0604030504040204" pitchFamily="50" charset="-128"/>
            <a:ea typeface="Meiryo UI" panose="020B0604030504040204" pitchFamily="50" charset="-128"/>
          </a:endParaRPr>
        </a:p>
      </dsp:txBody>
      <dsp:txXfrm>
        <a:off x="3010616" y="2361961"/>
        <a:ext cx="5008717" cy="1271825"/>
      </dsp:txXfrm>
    </dsp:sp>
    <dsp:sp modelId="{DBA410EB-5F61-4F46-92D9-C5B0AA59EE15}">
      <dsp:nvSpPr>
        <dsp:cNvPr id="0" name=""/>
        <dsp:cNvSpPr/>
      </dsp:nvSpPr>
      <dsp:spPr>
        <a:xfrm>
          <a:off x="5514974"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209312" y="304943"/>
          <a:ext cx="603154"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en-US" altLang="ja-JP" sz="1100" kern="1200" dirty="0">
              <a:latin typeface="Meiryo UI" panose="020B0604030504040204" pitchFamily="50" charset="-128"/>
              <a:ea typeface="Meiryo UI" panose="020B0604030504040204" pitchFamily="50" charset="-128"/>
            </a:rPr>
            <a:t>BGM</a:t>
          </a:r>
          <a:r>
            <a:rPr lang="ja-JP" altLang="en-US" sz="1100" kern="1200" dirty="0">
              <a:latin typeface="Meiryo UI" panose="020B0604030504040204" pitchFamily="50" charset="-128"/>
              <a:ea typeface="Meiryo UI" panose="020B0604030504040204" pitchFamily="50" charset="-128"/>
            </a:rPr>
            <a:t>担当</a:t>
          </a:r>
          <a:endParaRPr lang="ja" sz="1100" kern="1200" dirty="0">
            <a:latin typeface="Meiryo UI" panose="020B0604030504040204" pitchFamily="50" charset="-128"/>
            <a:ea typeface="Meiryo UI" panose="020B0604030504040204" pitchFamily="50" charset="-128"/>
          </a:endParaRPr>
        </a:p>
      </dsp:txBody>
      <dsp:txXfrm rot="-5400000">
        <a:off x="7008274" y="1535425"/>
        <a:ext cx="2975786" cy="544266"/>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ja-JP" altLang="en-US" sz="1100" kern="1200" dirty="0">
              <a:latin typeface="Meiryo UI" panose="020B0604030504040204" pitchFamily="50" charset="-128"/>
              <a:ea typeface="Meiryo UI" panose="020B0604030504040204" pitchFamily="50" charset="-128"/>
            </a:rPr>
            <a:t>市原</a:t>
          </a:r>
          <a:endParaRPr lang="ja" sz="1100" kern="1200" dirty="0">
            <a:latin typeface="Meiryo UI" panose="020B0604030504040204" pitchFamily="50" charset="-128"/>
            <a:ea typeface="Meiryo UI" panose="020B0604030504040204" pitchFamily="50" charset="-128"/>
          </a:endParaRP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C644A8E-4737-47EC-8F63-A04FC3F60BBC}" type="datetime1">
              <a:rPr lang="ja-JP" altLang="en-US" smtClean="0"/>
              <a:t>2022/10/28</a:t>
            </a:fld>
            <a:endParaRPr lang="en-US" dirty="0"/>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7D2CD12-2EA1-4D01-B4E3-887F9CBA179F}" type="datetime1">
              <a:rPr lang="ja-JP" altLang="en-US" smtClean="0"/>
              <a:t>2022/10/28</a:t>
            </a:fld>
            <a:endParaRPr 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
              <a:t>マスター テキストの書式設定</a:t>
            </a:r>
            <a:endParaRPr lang="en-US"/>
          </a:p>
          <a:p>
            <a:pPr lvl="1" rtl="0"/>
            <a:r>
              <a:rPr lang="ja"/>
              <a:t>第 2 レベル</a:t>
            </a:r>
          </a:p>
          <a:p>
            <a:pPr lvl="2" rtl="0"/>
            <a:r>
              <a:rPr lang="ja"/>
              <a:t>第 3 レベル</a:t>
            </a:r>
          </a:p>
          <a:p>
            <a:pPr lvl="3" rtl="0"/>
            <a:r>
              <a:rPr lang="ja"/>
              <a:t>第 4 レベル</a:t>
            </a:r>
          </a:p>
          <a:p>
            <a:pPr lvl="4" rtl="0"/>
            <a:r>
              <a:rPr lang="ja"/>
              <a:t>第 5 レベル</a:t>
            </a:r>
            <a:endParaRPr 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長方形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タイトル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ja-JP" altLang="en-US"/>
              <a:t>マスター タイトルの書式設定</a:t>
            </a:r>
            <a:endParaRPr lang="en-US" dirty="0"/>
          </a:p>
        </p:txBody>
      </p:sp>
      <p:sp>
        <p:nvSpPr>
          <p:cNvPr id="3" name="サブタイトル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ja-JP" altLang="en-US"/>
              <a:t>マスター サブタイトルの書式設定</a:t>
            </a:r>
            <a:endParaRPr lang="en-US" dirty="0"/>
          </a:p>
        </p:txBody>
      </p:sp>
      <p:sp>
        <p:nvSpPr>
          <p:cNvPr id="8" name="日付プレースホルダー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83DCDF92-A159-46CD-AE7F-AE913F8A0C03}" type="datetime1">
              <a:rPr lang="ja-JP" altLang="en-US" smtClean="0"/>
              <a:t>2022/10/28</a:t>
            </a:fld>
            <a:endParaRPr lang="en-US" dirty="0"/>
          </a:p>
        </p:txBody>
      </p:sp>
      <p:sp>
        <p:nvSpPr>
          <p:cNvPr id="9" name="フッター プレースホルダー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スライド番号プレースホルダー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9" name="タイトル 1"/>
          <p:cNvSpPr>
            <a:spLocks noGrp="1"/>
          </p:cNvSpPr>
          <p:nvPr>
            <p:ph type="title"/>
          </p:nvPr>
        </p:nvSpPr>
        <p:spPr>
          <a:xfrm>
            <a:off x="581192" y="702156"/>
            <a:ext cx="11029616" cy="1013800"/>
          </a:xfrm>
        </p:spPr>
        <p:txBody>
          <a:bodyPr rtlCol="0"/>
          <a:lstStyle/>
          <a:p>
            <a:pPr rtl="0"/>
            <a:r>
              <a:rPr lang="ja-JP" altLang="en-US"/>
              <a:t>マスター タイトルの書式設定</a:t>
            </a:r>
            <a:endParaRPr lang="en-US" dirty="0"/>
          </a:p>
        </p:txBody>
      </p:sp>
      <p:sp>
        <p:nvSpPr>
          <p:cNvPr id="3" name="縦書きテキスト プレースホルダー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4" name="日付プレースホルダー 3"/>
          <p:cNvSpPr>
            <a:spLocks noGrp="1"/>
          </p:cNvSpPr>
          <p:nvPr>
            <p:ph type="dt" sz="half" idx="10"/>
          </p:nvPr>
        </p:nvSpPr>
        <p:spPr/>
        <p:txBody>
          <a:bodyPr rtlCol="0"/>
          <a:lstStyle/>
          <a:p>
            <a:pPr rtl="0"/>
            <a:fld id="{63A43473-F0CF-4097-9FA0-5C73431C12E8}" type="datetime1">
              <a:rPr lang="ja-JP" altLang="en-US" smtClean="0"/>
              <a:t>2022/10/28</a:t>
            </a:fld>
            <a:endParaRPr lang="en-US" dirty="0"/>
          </a:p>
        </p:txBody>
      </p:sp>
      <p:sp>
        <p:nvSpPr>
          <p:cNvPr id="5" name="フッター プレースホルダー 4"/>
          <p:cNvSpPr>
            <a:spLocks noGrp="1"/>
          </p:cNvSpPr>
          <p:nvPr>
            <p:ph type="ftr" sz="quarter" idx="11"/>
          </p:nvPr>
        </p:nvSpPr>
        <p:spPr/>
        <p:txBody>
          <a:bodyPr rtlCol="0"/>
          <a:lstStyle/>
          <a:p>
            <a:pPr rtl="0"/>
            <a:endParaRPr lang="en-US" dirty="0"/>
          </a:p>
        </p:txBody>
      </p:sp>
      <p:sp>
        <p:nvSpPr>
          <p:cNvPr id="6" name="スライド番号プレースホルダー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テキスト">
    <p:spTree>
      <p:nvGrpSpPr>
        <p:cNvPr id="1" name=""/>
        <p:cNvGrpSpPr/>
        <p:nvPr/>
      </p:nvGrpSpPr>
      <p:grpSpPr>
        <a:xfrm>
          <a:off x="0" y="0"/>
          <a:ext cx="0" cy="0"/>
          <a:chOff x="0" y="0"/>
          <a:chExt cx="0" cy="0"/>
        </a:xfrm>
      </p:grpSpPr>
      <p:sp>
        <p:nvSpPr>
          <p:cNvPr id="7" name="長方形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縦書きタイトル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ja-JP" altLang="en-US"/>
              <a:t>マスター タイトルの書式設定</a:t>
            </a:r>
            <a:endParaRPr lang="en-US" dirty="0"/>
          </a:p>
        </p:txBody>
      </p:sp>
      <p:sp>
        <p:nvSpPr>
          <p:cNvPr id="3" name="縦書きテキスト プレースホルダー 2"/>
          <p:cNvSpPr>
            <a:spLocks noGrp="1"/>
          </p:cNvSpPr>
          <p:nvPr>
            <p:ph type="body" orient="vert" idx="1"/>
          </p:nvPr>
        </p:nvSpPr>
        <p:spPr>
          <a:xfrm>
            <a:off x="774923" y="863600"/>
            <a:ext cx="7161625" cy="4807326"/>
          </a:xfrm>
        </p:spPr>
        <p:txBody>
          <a:bodyPr vert="eaVert" rtlCol="0" anchor="t"/>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8" name="長方形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長方形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長方形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日付プレースホルダー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2D9E36F4-56C9-497D-985A-4547EE80C7E5}" type="datetime1">
              <a:rPr lang="ja-JP" altLang="en-US" smtClean="0"/>
              <a:t>2022/10/28</a:t>
            </a:fld>
            <a:endParaRPr lang="en-US" dirty="0"/>
          </a:p>
        </p:txBody>
      </p:sp>
      <p:sp>
        <p:nvSpPr>
          <p:cNvPr id="12" name="フッター プレースホルダー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スライド番号プレースホルダー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81192" y="702156"/>
            <a:ext cx="11029616" cy="1188720"/>
          </a:xfrm>
        </p:spPr>
        <p:txBody>
          <a:bodyPr rtlCol="0"/>
          <a:lstStyle/>
          <a:p>
            <a:pPr rtl="0"/>
            <a:r>
              <a:rPr lang="ja-JP" altLang="en-US"/>
              <a:t>マスター タイトルの書式設定</a:t>
            </a:r>
            <a:endParaRPr lang="en-US" dirty="0"/>
          </a:p>
        </p:txBody>
      </p:sp>
      <p:sp>
        <p:nvSpPr>
          <p:cNvPr id="3" name="コンテンツ プレースホルダー 2"/>
          <p:cNvSpPr>
            <a:spLocks noGrp="1"/>
          </p:cNvSpPr>
          <p:nvPr>
            <p:ph idx="1"/>
          </p:nvPr>
        </p:nvSpPr>
        <p:spPr>
          <a:xfrm>
            <a:off x="581192" y="2340864"/>
            <a:ext cx="11029615" cy="3634486"/>
          </a:xfrm>
        </p:spPr>
        <p:txBody>
          <a:bodyPr rtlCol="0"/>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8" name="日付プレースホルダー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3FE9C3F6-23B1-4AC7-8654-56B71A245609}" type="datetime1">
              <a:rPr lang="ja-JP" altLang="en-US" smtClean="0"/>
              <a:t>2022/10/28</a:t>
            </a:fld>
            <a:endParaRPr lang="en-US" dirty="0"/>
          </a:p>
        </p:txBody>
      </p:sp>
      <p:sp>
        <p:nvSpPr>
          <p:cNvPr id="9" name="フッター プレースホルダー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スライド番号プレースホルダー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8" name="長方形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タイトル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ja-JP" altLang="en-US"/>
              <a:t>マスター タイトルの書式設定</a:t>
            </a:r>
            <a:endParaRPr lang="en-US" dirty="0"/>
          </a:p>
        </p:txBody>
      </p:sp>
      <p:sp>
        <p:nvSpPr>
          <p:cNvPr id="3" name="テキスト プレースホルダー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a:t>マスター テキストの書式設定</a:t>
            </a:r>
          </a:p>
        </p:txBody>
      </p:sp>
      <p:sp>
        <p:nvSpPr>
          <p:cNvPr id="7" name="日付プレースホルダー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48EED29A-E673-4AAF-8414-A0538097D4FB}" type="datetime1">
              <a:rPr lang="ja-JP" altLang="en-US" smtClean="0"/>
              <a:t>2022/10/28</a:t>
            </a:fld>
            <a:endParaRPr lang="en-US" dirty="0"/>
          </a:p>
        </p:txBody>
      </p:sp>
      <p:sp>
        <p:nvSpPr>
          <p:cNvPr id="9" name="フッター プレースホルダー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スライド番号プレースホルダー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81193" y="729658"/>
            <a:ext cx="11029616" cy="988332"/>
          </a:xfrm>
        </p:spPr>
        <p:txBody>
          <a:bodyPr rtlCol="0"/>
          <a:lstStyle/>
          <a:p>
            <a:pPr rtl="0"/>
            <a:r>
              <a:rPr lang="ja-JP" altLang="en-US"/>
              <a:t>マスター タイトルの書式設定</a:t>
            </a:r>
            <a:endParaRPr lang="en-US" dirty="0"/>
          </a:p>
        </p:txBody>
      </p:sp>
      <p:sp>
        <p:nvSpPr>
          <p:cNvPr id="3" name="コンテンツ プレースホルダー 2"/>
          <p:cNvSpPr>
            <a:spLocks noGrp="1"/>
          </p:cNvSpPr>
          <p:nvPr>
            <p:ph sz="half" idx="1"/>
          </p:nvPr>
        </p:nvSpPr>
        <p:spPr>
          <a:xfrm>
            <a:off x="581193" y="2228003"/>
            <a:ext cx="5194767" cy="3633047"/>
          </a:xfrm>
        </p:spPr>
        <p:txBody>
          <a:bodyPr rtlCol="0">
            <a:normAutofit/>
          </a:body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4" name="コンテンツ プレースホルダー 3"/>
          <p:cNvSpPr>
            <a:spLocks noGrp="1"/>
          </p:cNvSpPr>
          <p:nvPr>
            <p:ph sz="half" idx="2"/>
          </p:nvPr>
        </p:nvSpPr>
        <p:spPr>
          <a:xfrm>
            <a:off x="6416039" y="2228003"/>
            <a:ext cx="5194769" cy="3633047"/>
          </a:xfrm>
        </p:spPr>
        <p:txBody>
          <a:bodyPr rtlCol="0">
            <a:normAutofit/>
          </a:body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5" name="日付プレースホルダー 4"/>
          <p:cNvSpPr>
            <a:spLocks noGrp="1"/>
          </p:cNvSpPr>
          <p:nvPr>
            <p:ph type="dt" sz="half" idx="10"/>
          </p:nvPr>
        </p:nvSpPr>
        <p:spPr/>
        <p:txBody>
          <a:bodyPr rtlCol="0"/>
          <a:lstStyle/>
          <a:p>
            <a:pPr rtl="0"/>
            <a:fld id="{D2AF9471-7E3C-43CD-B2AE-E0996B6FCF28}" type="datetime1">
              <a:rPr lang="ja-JP" altLang="en-US" smtClean="0"/>
              <a:t>2022/10/28</a:t>
            </a:fld>
            <a:endParaRPr lang="en-US" dirty="0"/>
          </a:p>
        </p:txBody>
      </p:sp>
      <p:sp>
        <p:nvSpPr>
          <p:cNvPr id="6" name="フッター プレースホルダー 5"/>
          <p:cNvSpPr>
            <a:spLocks noGrp="1"/>
          </p:cNvSpPr>
          <p:nvPr>
            <p:ph type="ftr" sz="quarter" idx="11"/>
          </p:nvPr>
        </p:nvSpPr>
        <p:spPr/>
        <p:txBody>
          <a:bodyPr rtlCol="0"/>
          <a:lstStyle/>
          <a:p>
            <a:pPr rtl="0"/>
            <a:endParaRPr lang="en-US"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12" name="タイトル 1"/>
          <p:cNvSpPr>
            <a:spLocks noGrp="1"/>
          </p:cNvSpPr>
          <p:nvPr>
            <p:ph type="title"/>
          </p:nvPr>
        </p:nvSpPr>
        <p:spPr>
          <a:xfrm>
            <a:off x="581193" y="729658"/>
            <a:ext cx="11029616" cy="988332"/>
          </a:xfrm>
        </p:spPr>
        <p:txBody>
          <a:bodyPr rtlCol="0"/>
          <a:lstStyle/>
          <a:p>
            <a:pPr rtl="0"/>
            <a:r>
              <a:rPr lang="ja-JP" altLang="en-US"/>
              <a:t>マスター タイトルの書式設定</a:t>
            </a:r>
            <a:endParaRPr lang="en-US" dirty="0"/>
          </a:p>
        </p:txBody>
      </p:sp>
      <p:sp>
        <p:nvSpPr>
          <p:cNvPr id="3" name="テキスト プレースホルダー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a:t>マスター テキストの書式設定</a:t>
            </a:r>
          </a:p>
        </p:txBody>
      </p:sp>
      <p:sp>
        <p:nvSpPr>
          <p:cNvPr id="4" name="コンテンツ プレースホルダー 3"/>
          <p:cNvSpPr>
            <a:spLocks noGrp="1"/>
          </p:cNvSpPr>
          <p:nvPr>
            <p:ph sz="half" idx="2"/>
          </p:nvPr>
        </p:nvSpPr>
        <p:spPr>
          <a:xfrm>
            <a:off x="581194" y="2926052"/>
            <a:ext cx="5194766" cy="2934999"/>
          </a:xfrm>
        </p:spPr>
        <p:txBody>
          <a:bodyPr rtlCol="0" anchor="t">
            <a:normAutofit/>
          </a:body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5" name="テキスト プレースホルダー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ja-JP" altLang="en-US"/>
              <a:t>マスター テキストの書式設定</a:t>
            </a:r>
          </a:p>
        </p:txBody>
      </p:sp>
      <p:sp>
        <p:nvSpPr>
          <p:cNvPr id="6" name="コンテンツ プレースホルダー 5"/>
          <p:cNvSpPr>
            <a:spLocks noGrp="1"/>
          </p:cNvSpPr>
          <p:nvPr>
            <p:ph sz="quarter" idx="4"/>
          </p:nvPr>
        </p:nvSpPr>
        <p:spPr>
          <a:xfrm>
            <a:off x="6416037" y="2926052"/>
            <a:ext cx="5194771" cy="2934999"/>
          </a:xfrm>
        </p:spPr>
        <p:txBody>
          <a:bodyPr rtlCol="0" anchor="t">
            <a:normAutofit/>
          </a:body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7" name="日付プレースホルダー 6"/>
          <p:cNvSpPr>
            <a:spLocks noGrp="1"/>
          </p:cNvSpPr>
          <p:nvPr>
            <p:ph type="dt" sz="half" idx="10"/>
          </p:nvPr>
        </p:nvSpPr>
        <p:spPr/>
        <p:txBody>
          <a:bodyPr rtlCol="0"/>
          <a:lstStyle/>
          <a:p>
            <a:pPr rtl="0"/>
            <a:fld id="{42EAD7D0-3BCF-438D-AF45-776548880E3E}" type="datetime1">
              <a:rPr lang="ja-JP" altLang="en-US" smtClean="0"/>
              <a:t>2022/10/28</a:t>
            </a:fld>
            <a:endParaRPr lang="en-US" dirty="0"/>
          </a:p>
        </p:txBody>
      </p:sp>
      <p:sp>
        <p:nvSpPr>
          <p:cNvPr id="8" name="フッター プレースホルダー 7"/>
          <p:cNvSpPr>
            <a:spLocks noGrp="1"/>
          </p:cNvSpPr>
          <p:nvPr>
            <p:ph type="ftr" sz="quarter" idx="11"/>
          </p:nvPr>
        </p:nvSpPr>
        <p:spPr/>
        <p:txBody>
          <a:bodyPr rtlCol="0"/>
          <a:lstStyle/>
          <a:p>
            <a:pPr rtl="0"/>
            <a:endParaRPr lang="en-US" dirty="0"/>
          </a:p>
        </p:txBody>
      </p:sp>
      <p:sp>
        <p:nvSpPr>
          <p:cNvPr id="9" name="スライド番号プレースホルダー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8" name="タイトル 1"/>
          <p:cNvSpPr>
            <a:spLocks noGrp="1"/>
          </p:cNvSpPr>
          <p:nvPr>
            <p:ph type="title"/>
          </p:nvPr>
        </p:nvSpPr>
        <p:spPr>
          <a:xfrm>
            <a:off x="575894" y="729658"/>
            <a:ext cx="11029616" cy="988332"/>
          </a:xfrm>
        </p:spPr>
        <p:txBody>
          <a:bodyPr rtlCol="0"/>
          <a:lstStyle/>
          <a:p>
            <a:pPr rtl="0"/>
            <a:r>
              <a:rPr lang="ja-JP" altLang="en-US"/>
              <a:t>マスター タイトルの書式設定</a:t>
            </a:r>
            <a:endParaRPr lang="en-US" dirty="0"/>
          </a:p>
        </p:txBody>
      </p:sp>
      <p:sp>
        <p:nvSpPr>
          <p:cNvPr id="3" name="日付プレースホルダー 2"/>
          <p:cNvSpPr>
            <a:spLocks noGrp="1"/>
          </p:cNvSpPr>
          <p:nvPr>
            <p:ph type="dt" sz="half" idx="10"/>
          </p:nvPr>
        </p:nvSpPr>
        <p:spPr/>
        <p:txBody>
          <a:bodyPr rtlCol="0"/>
          <a:lstStyle/>
          <a:p>
            <a:pPr rtl="0"/>
            <a:fld id="{095BB670-9BB6-41E9-8402-5ADF041FD5DA}" type="datetime1">
              <a:rPr lang="ja-JP" altLang="en-US" smtClean="0"/>
              <a:t>2022/10/28</a:t>
            </a:fld>
            <a:endParaRPr lang="en-US" dirty="0"/>
          </a:p>
        </p:txBody>
      </p:sp>
      <p:sp>
        <p:nvSpPr>
          <p:cNvPr id="4" name="フッター プレースホルダー 3"/>
          <p:cNvSpPr>
            <a:spLocks noGrp="1"/>
          </p:cNvSpPr>
          <p:nvPr>
            <p:ph type="ftr" sz="quarter" idx="11"/>
          </p:nvPr>
        </p:nvSpPr>
        <p:spPr/>
        <p:txBody>
          <a:bodyPr rtlCol="0"/>
          <a:lstStyle/>
          <a:p>
            <a:pPr rtl="0"/>
            <a:endParaRPr lang="en-US" dirty="0"/>
          </a:p>
        </p:txBody>
      </p:sp>
      <p:sp>
        <p:nvSpPr>
          <p:cNvPr id="5" name="スライド番号プレースホルダー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rtlCol="0"/>
          <a:lstStyle/>
          <a:p>
            <a:pPr rtl="0"/>
            <a:fld id="{B64CBAF2-9AF4-4C61-80A6-A4165AC07DD4}" type="datetime1">
              <a:rPr lang="ja-JP" altLang="en-US" smtClean="0"/>
              <a:t>2022/10/28</a:t>
            </a:fld>
            <a:endParaRPr lang="en-US" dirty="0"/>
          </a:p>
        </p:txBody>
      </p:sp>
      <p:sp>
        <p:nvSpPr>
          <p:cNvPr id="3" name="フッター プレースホルダー 2"/>
          <p:cNvSpPr>
            <a:spLocks noGrp="1"/>
          </p:cNvSpPr>
          <p:nvPr>
            <p:ph type="ftr" sz="quarter" idx="11"/>
          </p:nvPr>
        </p:nvSpPr>
        <p:spPr/>
        <p:txBody>
          <a:bodyPr rtlCol="0"/>
          <a:lstStyle/>
          <a:p>
            <a:pPr rtl="0"/>
            <a:endParaRPr lang="en-US" dirty="0"/>
          </a:p>
        </p:txBody>
      </p:sp>
      <p:sp>
        <p:nvSpPr>
          <p:cNvPr id="4" name="スライド番号プレースホルダー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9" name="長方形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タイトル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ja-JP" altLang="en-US"/>
              <a:t>マスター タイトルの書式設定</a:t>
            </a:r>
            <a:endParaRPr lang="en-US" dirty="0"/>
          </a:p>
        </p:txBody>
      </p:sp>
      <p:sp>
        <p:nvSpPr>
          <p:cNvPr id="3" name="コンテンツ プレースホルダー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4" name="テキスト プレースホルダー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a:t>マスター テキストの書式設定</a:t>
            </a:r>
          </a:p>
        </p:txBody>
      </p:sp>
      <p:sp>
        <p:nvSpPr>
          <p:cNvPr id="8" name="日付プレースホルダー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15E8BA45-A90A-4071-A13D-6AC57A8D06A3}" type="datetime1">
              <a:rPr lang="ja-JP" altLang="en-US" smtClean="0"/>
              <a:t>2022/10/28</a:t>
            </a:fld>
            <a:endParaRPr lang="en-US" dirty="0"/>
          </a:p>
        </p:txBody>
      </p:sp>
      <p:sp>
        <p:nvSpPr>
          <p:cNvPr id="10" name="フッター プレースホルダー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スライド番号プレースホルダー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キャプション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ja-JP" altLang="en-US"/>
              <a:t>マスター タイトルの書式設定</a:t>
            </a:r>
            <a:endParaRPr lang="en-US" dirty="0"/>
          </a:p>
        </p:txBody>
      </p:sp>
      <p:sp>
        <p:nvSpPr>
          <p:cNvPr id="3" name="図プレースホルダー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ja-JP" altLang="en-US"/>
              <a:t>アイコンをクリックして図を追加</a:t>
            </a:r>
            <a:endParaRPr lang="en-US" dirty="0"/>
          </a:p>
        </p:txBody>
      </p:sp>
      <p:sp>
        <p:nvSpPr>
          <p:cNvPr id="4" name="テキスト プレースホルダー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a:t>マスター テキストの書式設定</a:t>
            </a:r>
          </a:p>
        </p:txBody>
      </p:sp>
      <p:sp>
        <p:nvSpPr>
          <p:cNvPr id="5" name="日付プレースホルダー 4"/>
          <p:cNvSpPr>
            <a:spLocks noGrp="1"/>
          </p:cNvSpPr>
          <p:nvPr>
            <p:ph type="dt" sz="half" idx="10"/>
          </p:nvPr>
        </p:nvSpPr>
        <p:spPr/>
        <p:txBody>
          <a:bodyPr rtlCol="0"/>
          <a:lstStyle/>
          <a:p>
            <a:pPr rtl="0"/>
            <a:fld id="{AC67FAA8-A50A-40C1-B5A1-A17F7AE628E9}" type="datetime1">
              <a:rPr lang="ja-JP" altLang="en-US" smtClean="0"/>
              <a:t>2022/10/28</a:t>
            </a:fld>
            <a:endParaRPr lang="en-US" dirty="0"/>
          </a:p>
        </p:txBody>
      </p:sp>
      <p:sp>
        <p:nvSpPr>
          <p:cNvPr id="6" name="フッター プレースホルダー 5"/>
          <p:cNvSpPr>
            <a:spLocks noGrp="1"/>
          </p:cNvSpPr>
          <p:nvPr>
            <p:ph type="ftr" sz="quarter" idx="11"/>
          </p:nvPr>
        </p:nvSpPr>
        <p:spPr/>
        <p:txBody>
          <a:bodyPr rtlCol="0"/>
          <a:lstStyle/>
          <a:p>
            <a:pPr algn="l" rtl="0"/>
            <a:endParaRPr lang="en-US"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ja" dirty="0"/>
              <a:t>マスター タイトルの書式設定</a:t>
            </a:r>
            <a:endParaRPr lang="en-US" dirty="0"/>
          </a:p>
        </p:txBody>
      </p:sp>
      <p:sp>
        <p:nvSpPr>
          <p:cNvPr id="3" name="テキスト プレースホルダー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ja" dirty="0"/>
              <a:t>マスター テキストの書式設定</a:t>
            </a:r>
          </a:p>
          <a:p>
            <a:pPr lvl="1" rtl="0"/>
            <a:r>
              <a:rPr lang="ja" dirty="0"/>
              <a:t>第 2 レベル</a:t>
            </a:r>
          </a:p>
          <a:p>
            <a:pPr lvl="2" rtl="0"/>
            <a:r>
              <a:rPr lang="ja" dirty="0"/>
              <a:t>第 3 レベル</a:t>
            </a:r>
          </a:p>
          <a:p>
            <a:pPr lvl="3" rtl="0"/>
            <a:r>
              <a:rPr lang="ja" dirty="0"/>
              <a:t>第 4 レベル</a:t>
            </a:r>
          </a:p>
          <a:p>
            <a:pPr lvl="4" rtl="0"/>
            <a:r>
              <a:rPr lang="ja" dirty="0"/>
              <a:t>第 5 レベル</a:t>
            </a:r>
            <a:endParaRPr lang="en-US" dirty="0"/>
          </a:p>
        </p:txBody>
      </p:sp>
      <p:sp>
        <p:nvSpPr>
          <p:cNvPr id="4" name="日付プレースホルダー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eiryo UI" panose="020B0604030504040204" pitchFamily="50" charset="-128"/>
                <a:ea typeface="Meiryo UI" panose="020B0604030504040204" pitchFamily="50" charset="-128"/>
              </a:defRPr>
            </a:lvl1pPr>
          </a:lstStyle>
          <a:p>
            <a:fld id="{8288BDA2-415F-4853-9C1B-2BDC206538FD}" type="datetime1">
              <a:rPr lang="ja-JP" altLang="en-US" noProof="0" smtClean="0"/>
              <a:t>2022/10/28</a:t>
            </a:fld>
            <a:endParaRPr lang="ja-JP" altLang="en-US" noProof="0" dirty="0"/>
          </a:p>
        </p:txBody>
      </p:sp>
      <p:sp>
        <p:nvSpPr>
          <p:cNvPr id="5" name="フッター プレースホルダー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latin typeface="Meiryo UI" panose="020B0604030504040204" pitchFamily="50" charset="-128"/>
                <a:ea typeface="Meiryo UI" panose="020B0604030504040204" pitchFamily="50" charset="-128"/>
              </a:defRPr>
            </a:lvl1pPr>
          </a:lstStyle>
          <a:p>
            <a:endParaRPr lang="ja-JP" altLang="en-US" noProof="0" dirty="0"/>
          </a:p>
        </p:txBody>
      </p:sp>
      <p:sp>
        <p:nvSpPr>
          <p:cNvPr id="6" name="スライド番号プレースホルダー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eiryo UI" panose="020B0604030504040204" pitchFamily="50" charset="-128"/>
                <a:ea typeface="Meiryo UI" panose="020B0604030504040204" pitchFamily="50" charset="-128"/>
              </a:defRPr>
            </a:lvl1pPr>
          </a:lstStyle>
          <a:p>
            <a:fld id="{3A98EE3D-8CD1-4C3F-BD1C-C98C9596463C}" type="slidenum">
              <a:rPr lang="en-US" altLang="ja-JP" noProof="0" smtClean="0"/>
              <a:pPr/>
              <a:t>‹#›</a:t>
            </a:fld>
            <a:endParaRPr lang="ja-JP" altLang="en-US" noProof="0" dirty="0"/>
          </a:p>
        </p:txBody>
      </p:sp>
      <p:sp>
        <p:nvSpPr>
          <p:cNvPr id="9" name="長方形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長方形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長方形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kumimoji="1" sz="2800" b="1" kern="1200" cap="all">
          <a:solidFill>
            <a:schemeClr val="tx1">
              <a:lumMod val="75000"/>
              <a:lumOff val="25000"/>
            </a:schemeClr>
          </a:solidFill>
          <a:latin typeface="Meiryo UI" panose="020B0604030504040204" pitchFamily="50" charset="-128"/>
          <a:ea typeface="Meiryo UI" panose="020B0604030504040204" pitchFamily="50" charset="-128"/>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kumimoji="1" sz="17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kumimoji="1" sz="1400" kern="120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kumimoji="1" sz="1100" kern="120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kumimoji="1" sz="1100" kern="120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長方形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タイトル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r>
              <a:rPr lang="ja-JP" altLang="en-US" dirty="0"/>
              <a:t>居残授業</a:t>
            </a:r>
            <a:endParaRPr lang="ja" dirty="0"/>
          </a:p>
        </p:txBody>
      </p:sp>
      <p:sp>
        <p:nvSpPr>
          <p:cNvPr id="3" name="サブタイトル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ja-JP" altLang="en-US" dirty="0"/>
              <a:t>いのこりじゅぎょう</a:t>
            </a:r>
            <a:endParaRPr lang="ja" dirty="0"/>
          </a:p>
        </p:txBody>
      </p:sp>
      <p:sp>
        <p:nvSpPr>
          <p:cNvPr id="20" name="長方形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長方形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長方形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画像 5" descr="ロゴのクローズ アップ&#10;&#10;自動生成された説明">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ja" dirty="0"/>
              <a:t>タイトル</a:t>
            </a:r>
            <a:r>
              <a:rPr lang="en-US" altLang="ja" dirty="0"/>
              <a:t> </a:t>
            </a:r>
            <a:r>
              <a:rPr lang="ja-JP" altLang="en-US" dirty="0"/>
              <a:t>居残授業</a:t>
            </a:r>
            <a:endParaRPr lang="ja" dirty="0"/>
          </a:p>
        </p:txBody>
      </p:sp>
      <p:graphicFrame>
        <p:nvGraphicFramePr>
          <p:cNvPr id="4" name="コンテンツ プレースホルダー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3423413999"/>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0B0607-FC8D-D09D-C9AF-818F320B2F22}"/>
              </a:ext>
            </a:extLst>
          </p:cNvPr>
          <p:cNvSpPr>
            <a:spLocks noGrp="1"/>
          </p:cNvSpPr>
          <p:nvPr>
            <p:ph type="title"/>
          </p:nvPr>
        </p:nvSpPr>
        <p:spPr/>
        <p:txBody>
          <a:bodyPr>
            <a:normAutofit/>
          </a:bodyPr>
          <a:lstStyle/>
          <a:p>
            <a:pPr algn="ctr"/>
            <a:r>
              <a:rPr kumimoji="1" lang="ja-JP" altLang="en-US" sz="5400" u="sng" dirty="0">
                <a:solidFill>
                  <a:schemeClr val="accent1"/>
                </a:solidFill>
                <a:effectLst>
                  <a:outerShdw blurRad="50800" dist="63500" dir="13500000" algn="br" rotWithShape="0">
                    <a:prstClr val="black">
                      <a:alpha val="40000"/>
                    </a:prstClr>
                  </a:outerShdw>
                </a:effectLst>
              </a:rPr>
              <a:t>ゲームのジャンル</a:t>
            </a:r>
          </a:p>
        </p:txBody>
      </p:sp>
      <p:graphicFrame>
        <p:nvGraphicFramePr>
          <p:cNvPr id="7" name="コンテンツ プレースホルダー 6">
            <a:extLst>
              <a:ext uri="{FF2B5EF4-FFF2-40B4-BE49-F238E27FC236}">
                <a16:creationId xmlns:a16="http://schemas.microsoft.com/office/drawing/2014/main" id="{88F7EFD2-6D4E-D7E9-F751-7E0FCAD0CF10}"/>
              </a:ext>
            </a:extLst>
          </p:cNvPr>
          <p:cNvGraphicFramePr>
            <a:graphicFrameLocks noGrp="1"/>
          </p:cNvGraphicFramePr>
          <p:nvPr>
            <p:ph idx="1"/>
            <p:extLst>
              <p:ext uri="{D42A27DB-BD31-4B8C-83A1-F6EECF244321}">
                <p14:modId xmlns:p14="http://schemas.microsoft.com/office/powerpoint/2010/main" val="1024538434"/>
              </p:ext>
            </p:extLst>
          </p:nvPr>
        </p:nvGraphicFramePr>
        <p:xfrm>
          <a:off x="581025" y="2341563"/>
          <a:ext cx="11029950" cy="3633787"/>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24DD1840-EADD-21E0-E44E-7F881DE86795}"/>
              </a:ext>
            </a:extLst>
          </p:cNvPr>
          <p:cNvSpPr>
            <a:spLocks noGrp="1"/>
          </p:cNvSpPr>
          <p:nvPr>
            <p:ph type="dt" sz="half" idx="10"/>
          </p:nvPr>
        </p:nvSpPr>
        <p:spPr/>
        <p:txBody>
          <a:bodyPr/>
          <a:lstStyle/>
          <a:p>
            <a:pPr rtl="0"/>
            <a:fld id="{3FE9C3F6-23B1-4AC7-8654-56B71A245609}" type="datetime1">
              <a:rPr lang="ja-JP" altLang="en-US" smtClean="0"/>
              <a:t>2022/10/28</a:t>
            </a:fld>
            <a:endParaRPr lang="en-US" dirty="0"/>
          </a:p>
        </p:txBody>
      </p:sp>
    </p:spTree>
    <p:extLst>
      <p:ext uri="{BB962C8B-B14F-4D97-AF65-F5344CB8AC3E}">
        <p14:creationId xmlns:p14="http://schemas.microsoft.com/office/powerpoint/2010/main" val="2781663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F6C9BE-95E8-5020-3E03-E44E2A8A0109}"/>
              </a:ext>
            </a:extLst>
          </p:cNvPr>
          <p:cNvSpPr>
            <a:spLocks noGrp="1"/>
          </p:cNvSpPr>
          <p:nvPr>
            <p:ph type="title"/>
          </p:nvPr>
        </p:nvSpPr>
        <p:spPr/>
        <p:txBody>
          <a:bodyPr/>
          <a:lstStyle/>
          <a:p>
            <a:r>
              <a:rPr kumimoji="1" lang="ja-JP" altLang="en-US" dirty="0"/>
              <a:t>自分たちをふんだんに使用したゲーム</a:t>
            </a:r>
          </a:p>
        </p:txBody>
      </p:sp>
      <p:sp>
        <p:nvSpPr>
          <p:cNvPr id="3" name="コンテンツ プレースホルダー 2">
            <a:extLst>
              <a:ext uri="{FF2B5EF4-FFF2-40B4-BE49-F238E27FC236}">
                <a16:creationId xmlns:a16="http://schemas.microsoft.com/office/drawing/2014/main" id="{39EBBA3A-36C5-F95E-3E85-97B5C689727F}"/>
              </a:ext>
            </a:extLst>
          </p:cNvPr>
          <p:cNvSpPr>
            <a:spLocks noGrp="1"/>
          </p:cNvSpPr>
          <p:nvPr>
            <p:ph idx="1"/>
          </p:nvPr>
        </p:nvSpPr>
        <p:spPr/>
        <p:txBody>
          <a:bodyPr>
            <a:normAutofit/>
          </a:bodyPr>
          <a:lstStyle/>
          <a:p>
            <a:pPr>
              <a:buFont typeface="Wingdings" panose="05000000000000000000" pitchFamily="2" charset="2"/>
              <a:buChar char="p"/>
            </a:pPr>
            <a:r>
              <a:rPr kumimoji="1" lang="ja-JP" altLang="en-US" sz="2800" dirty="0">
                <a:solidFill>
                  <a:schemeClr val="accent1"/>
                </a:solidFill>
              </a:rPr>
              <a:t>・キャラクターが自分たちなら、ボイス付けたり自由にできるやろ！と言う安直な考えで企画されました</a:t>
            </a:r>
            <a:endParaRPr kumimoji="1" lang="en-US" altLang="ja-JP" sz="2800" dirty="0">
              <a:solidFill>
                <a:schemeClr val="accent1"/>
              </a:solidFill>
            </a:endParaRPr>
          </a:p>
          <a:p>
            <a:pPr>
              <a:buFont typeface="Wingdings" panose="05000000000000000000" pitchFamily="2" charset="2"/>
              <a:buChar char="p"/>
            </a:pPr>
            <a:endParaRPr kumimoji="1" lang="en-US" altLang="ja-JP" sz="2800" dirty="0">
              <a:solidFill>
                <a:schemeClr val="accent1"/>
              </a:solidFill>
            </a:endParaRPr>
          </a:p>
          <a:p>
            <a:pPr>
              <a:buFont typeface="Wingdings" panose="05000000000000000000" pitchFamily="2" charset="2"/>
              <a:buChar char="p"/>
            </a:pPr>
            <a:endParaRPr lang="en-US" altLang="ja-JP" sz="2800" dirty="0">
              <a:solidFill>
                <a:schemeClr val="accent1"/>
              </a:solidFill>
            </a:endParaRPr>
          </a:p>
          <a:p>
            <a:pPr>
              <a:buFont typeface="Wingdings" panose="05000000000000000000" pitchFamily="2" charset="2"/>
              <a:buChar char="p"/>
            </a:pPr>
            <a:endParaRPr kumimoji="1" lang="ja-JP" altLang="en-US" sz="2800" dirty="0">
              <a:solidFill>
                <a:schemeClr val="accent1"/>
              </a:solidFill>
            </a:endParaRPr>
          </a:p>
        </p:txBody>
      </p:sp>
      <p:sp>
        <p:nvSpPr>
          <p:cNvPr id="4" name="日付プレースホルダー 3">
            <a:extLst>
              <a:ext uri="{FF2B5EF4-FFF2-40B4-BE49-F238E27FC236}">
                <a16:creationId xmlns:a16="http://schemas.microsoft.com/office/drawing/2014/main" id="{2C0468AE-C8FC-019C-8B6F-18B4FBE92B8E}"/>
              </a:ext>
            </a:extLst>
          </p:cNvPr>
          <p:cNvSpPr>
            <a:spLocks noGrp="1"/>
          </p:cNvSpPr>
          <p:nvPr>
            <p:ph type="dt" sz="half" idx="10"/>
          </p:nvPr>
        </p:nvSpPr>
        <p:spPr/>
        <p:txBody>
          <a:bodyPr/>
          <a:lstStyle/>
          <a:p>
            <a:pPr rtl="0"/>
            <a:fld id="{3FE9C3F6-23B1-4AC7-8654-56B71A245609}" type="datetime1">
              <a:rPr lang="ja-JP" altLang="en-US" smtClean="0"/>
              <a:t>2022/10/28</a:t>
            </a:fld>
            <a:endParaRPr lang="en-US" dirty="0"/>
          </a:p>
        </p:txBody>
      </p:sp>
    </p:spTree>
    <p:extLst>
      <p:ext uri="{BB962C8B-B14F-4D97-AF65-F5344CB8AC3E}">
        <p14:creationId xmlns:p14="http://schemas.microsoft.com/office/powerpoint/2010/main" val="1452735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BBC7F-1FA3-3F3A-5A42-97ACBB099319}"/>
              </a:ext>
            </a:extLst>
          </p:cNvPr>
          <p:cNvSpPr>
            <a:spLocks noGrp="1"/>
          </p:cNvSpPr>
          <p:nvPr>
            <p:ph type="title"/>
          </p:nvPr>
        </p:nvSpPr>
        <p:spPr/>
        <p:txBody>
          <a:bodyPr>
            <a:normAutofit/>
          </a:bodyPr>
          <a:lstStyle/>
          <a:p>
            <a:pPr algn="ctr"/>
            <a:r>
              <a:rPr kumimoji="1" lang="ja-JP" altLang="en-US" sz="3600" dirty="0"/>
              <a:t>主な内容</a:t>
            </a:r>
          </a:p>
        </p:txBody>
      </p:sp>
      <p:sp>
        <p:nvSpPr>
          <p:cNvPr id="3" name="コンテンツ プレースホルダー 2">
            <a:extLst>
              <a:ext uri="{FF2B5EF4-FFF2-40B4-BE49-F238E27FC236}">
                <a16:creationId xmlns:a16="http://schemas.microsoft.com/office/drawing/2014/main" id="{BD555768-26FA-7F6C-05E9-6B04449DF030}"/>
              </a:ext>
            </a:extLst>
          </p:cNvPr>
          <p:cNvSpPr>
            <a:spLocks noGrp="1"/>
          </p:cNvSpPr>
          <p:nvPr>
            <p:ph idx="1"/>
          </p:nvPr>
        </p:nvSpPr>
        <p:spPr/>
        <p:txBody>
          <a:bodyPr>
            <a:normAutofit/>
          </a:bodyPr>
          <a:lstStyle/>
          <a:p>
            <a:pPr marL="0" indent="0">
              <a:buNone/>
            </a:pPr>
            <a:r>
              <a:rPr lang="ja-JP" altLang="en-US" dirty="0"/>
              <a:t>第</a:t>
            </a:r>
            <a:r>
              <a:rPr lang="en-US" altLang="ja-JP" dirty="0"/>
              <a:t>10</a:t>
            </a:r>
            <a:r>
              <a:rPr lang="ja-JP" altLang="en-US" dirty="0"/>
              <a:t>案俺らが異世界転生する話</a:t>
            </a:r>
            <a:endParaRPr lang="en-US" altLang="ja-JP" dirty="0"/>
          </a:p>
          <a:p>
            <a:pPr marL="0" indent="0">
              <a:buNone/>
            </a:pPr>
            <a:r>
              <a:rPr lang="ja-JP" altLang="en-US" dirty="0"/>
              <a:t>ストーリー：学校終わりまで残っていた学生</a:t>
            </a:r>
            <a:r>
              <a:rPr lang="en-US" altLang="ja-JP" dirty="0"/>
              <a:t>3</a:t>
            </a:r>
            <a:r>
              <a:rPr lang="ja-JP" altLang="en-US" dirty="0"/>
              <a:t>人が裏学校から逃げる話</a:t>
            </a:r>
            <a:endParaRPr lang="en-US" altLang="ja-JP" dirty="0"/>
          </a:p>
          <a:p>
            <a:pPr marL="0" indent="0">
              <a:buNone/>
            </a:pPr>
            <a:r>
              <a:rPr lang="ja-JP" altLang="en-US" dirty="0"/>
              <a:t>　　　　　　　異世界で記憶を失った３人が記憶を戻すため、キーアイテムを集めながら脱出する話</a:t>
            </a:r>
            <a:endParaRPr lang="en-US" altLang="ja-JP" dirty="0"/>
          </a:p>
          <a:p>
            <a:pPr marL="0" indent="0">
              <a:buNone/>
            </a:pPr>
            <a:r>
              <a:rPr lang="ja-JP" altLang="en-US" dirty="0"/>
              <a:t>　　　　　　　記憶を思い出した後、ボスに追いかけられた後脱出する</a:t>
            </a:r>
            <a:endParaRPr lang="en-US" altLang="ja-JP" dirty="0"/>
          </a:p>
          <a:p>
            <a:pPr marL="0" indent="0">
              <a:buNone/>
            </a:pPr>
            <a:endParaRPr lang="en-US" altLang="ja-JP" dirty="0"/>
          </a:p>
          <a:p>
            <a:pPr marL="0" indent="0">
              <a:buNone/>
            </a:pPr>
            <a:r>
              <a:rPr lang="ja-JP" altLang="en-US" dirty="0"/>
              <a:t>キーアイテム：市原＝のり</a:t>
            </a:r>
            <a:endParaRPr lang="en-US" altLang="ja-JP" dirty="0"/>
          </a:p>
          <a:p>
            <a:pPr marL="0" indent="0">
              <a:buNone/>
            </a:pPr>
            <a:r>
              <a:rPr lang="ja-JP" altLang="en-US" dirty="0"/>
              <a:t>　　　　　　　　林＝</a:t>
            </a:r>
            <a:r>
              <a:rPr lang="en-US" altLang="ja-JP" dirty="0"/>
              <a:t>pc</a:t>
            </a:r>
          </a:p>
          <a:p>
            <a:pPr marL="0" indent="0">
              <a:buNone/>
            </a:pPr>
            <a:r>
              <a:rPr lang="ja-JP" altLang="en-US" dirty="0"/>
              <a:t>　　　　　　　鎌野＝綾鷹</a:t>
            </a:r>
            <a:endParaRPr lang="en-US" altLang="ja-JP" dirty="0"/>
          </a:p>
        </p:txBody>
      </p:sp>
      <p:sp>
        <p:nvSpPr>
          <p:cNvPr id="4" name="日付プレースホルダー 3">
            <a:extLst>
              <a:ext uri="{FF2B5EF4-FFF2-40B4-BE49-F238E27FC236}">
                <a16:creationId xmlns:a16="http://schemas.microsoft.com/office/drawing/2014/main" id="{518AD2DD-376C-AC51-20C7-5DB497239771}"/>
              </a:ext>
            </a:extLst>
          </p:cNvPr>
          <p:cNvSpPr>
            <a:spLocks noGrp="1"/>
          </p:cNvSpPr>
          <p:nvPr>
            <p:ph type="dt" sz="half" idx="10"/>
          </p:nvPr>
        </p:nvSpPr>
        <p:spPr/>
        <p:txBody>
          <a:bodyPr/>
          <a:lstStyle/>
          <a:p>
            <a:pPr rtl="0"/>
            <a:fld id="{3FE9C3F6-23B1-4AC7-8654-56B71A245609}" type="datetime1">
              <a:rPr lang="ja-JP" altLang="en-US" smtClean="0"/>
              <a:t>2022/10/28</a:t>
            </a:fld>
            <a:endParaRPr lang="en-US" dirty="0"/>
          </a:p>
        </p:txBody>
      </p:sp>
    </p:spTree>
    <p:extLst>
      <p:ext uri="{BB962C8B-B14F-4D97-AF65-F5344CB8AC3E}">
        <p14:creationId xmlns:p14="http://schemas.microsoft.com/office/powerpoint/2010/main" val="1438267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D8195E-9795-AF5D-34A5-5AEFAF54E23B}"/>
              </a:ext>
            </a:extLst>
          </p:cNvPr>
          <p:cNvSpPr>
            <a:spLocks noGrp="1"/>
          </p:cNvSpPr>
          <p:nvPr>
            <p:ph type="title"/>
          </p:nvPr>
        </p:nvSpPr>
        <p:spPr/>
        <p:txBody>
          <a:bodyPr/>
          <a:lstStyle/>
          <a:p>
            <a:r>
              <a:rPr kumimoji="1" lang="ja-JP" altLang="en-US" dirty="0"/>
              <a:t>システム</a:t>
            </a:r>
          </a:p>
        </p:txBody>
      </p:sp>
      <p:sp>
        <p:nvSpPr>
          <p:cNvPr id="3" name="コンテンツ プレースホルダー 2">
            <a:extLst>
              <a:ext uri="{FF2B5EF4-FFF2-40B4-BE49-F238E27FC236}">
                <a16:creationId xmlns:a16="http://schemas.microsoft.com/office/drawing/2014/main" id="{28D7B52E-AB94-F5C3-3DA8-6A210BDEDC40}"/>
              </a:ext>
            </a:extLst>
          </p:cNvPr>
          <p:cNvSpPr>
            <a:spLocks noGrp="1"/>
          </p:cNvSpPr>
          <p:nvPr>
            <p:ph idx="1"/>
          </p:nvPr>
        </p:nvSpPr>
        <p:spPr/>
        <p:txBody>
          <a:bodyPr/>
          <a:lstStyle/>
          <a:p>
            <a:r>
              <a:rPr kumimoji="1" lang="ja-JP" altLang="en-US" dirty="0"/>
              <a:t>タイトル</a:t>
            </a:r>
            <a:endParaRPr kumimoji="1" lang="en-US" altLang="ja-JP" dirty="0"/>
          </a:p>
          <a:p>
            <a:r>
              <a:rPr kumimoji="1" lang="ja-JP" altLang="en-US" dirty="0"/>
              <a:t>セーブ</a:t>
            </a:r>
            <a:endParaRPr kumimoji="1" lang="en-US" altLang="ja-JP" dirty="0"/>
          </a:p>
          <a:p>
            <a:r>
              <a:rPr lang="ja-JP" altLang="en-US" dirty="0"/>
              <a:t>音量設（出来たら）</a:t>
            </a:r>
            <a:endParaRPr lang="en-US" altLang="ja-JP" dirty="0"/>
          </a:p>
          <a:p>
            <a:r>
              <a:rPr kumimoji="1" lang="ja-JP" altLang="en-US" dirty="0"/>
              <a:t>ポーズ機能（出来たら）</a:t>
            </a:r>
            <a:endParaRPr kumimoji="1" lang="en-US" altLang="ja-JP" dirty="0"/>
          </a:p>
          <a:p>
            <a:r>
              <a:rPr lang="ja-JP" altLang="en-US" dirty="0"/>
              <a:t>ゲームオーバー</a:t>
            </a:r>
            <a:endParaRPr kumimoji="1" lang="en-US" altLang="ja-JP" dirty="0"/>
          </a:p>
        </p:txBody>
      </p:sp>
      <p:sp>
        <p:nvSpPr>
          <p:cNvPr id="4" name="日付プレースホルダー 3">
            <a:extLst>
              <a:ext uri="{FF2B5EF4-FFF2-40B4-BE49-F238E27FC236}">
                <a16:creationId xmlns:a16="http://schemas.microsoft.com/office/drawing/2014/main" id="{72E80AD6-9F74-C912-5E6F-508FA27453EA}"/>
              </a:ext>
            </a:extLst>
          </p:cNvPr>
          <p:cNvSpPr>
            <a:spLocks noGrp="1"/>
          </p:cNvSpPr>
          <p:nvPr>
            <p:ph type="dt" sz="half" idx="10"/>
          </p:nvPr>
        </p:nvSpPr>
        <p:spPr/>
        <p:txBody>
          <a:bodyPr/>
          <a:lstStyle/>
          <a:p>
            <a:pPr rtl="0"/>
            <a:fld id="{3FE9C3F6-23B1-4AC7-8654-56B71A245609}" type="datetime1">
              <a:rPr lang="ja-JP" altLang="en-US" smtClean="0"/>
              <a:t>2022/10/28</a:t>
            </a:fld>
            <a:endParaRPr lang="en-US" dirty="0"/>
          </a:p>
        </p:txBody>
      </p:sp>
    </p:spTree>
    <p:extLst>
      <p:ext uri="{BB962C8B-B14F-4D97-AF65-F5344CB8AC3E}">
        <p14:creationId xmlns:p14="http://schemas.microsoft.com/office/powerpoint/2010/main" val="2584931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450D9F-55B2-5D65-42F6-730C18525BBD}"/>
              </a:ext>
            </a:extLst>
          </p:cNvPr>
          <p:cNvSpPr>
            <a:spLocks noGrp="1"/>
          </p:cNvSpPr>
          <p:nvPr>
            <p:ph type="title"/>
          </p:nvPr>
        </p:nvSpPr>
        <p:spPr/>
        <p:txBody>
          <a:bodyPr/>
          <a:lstStyle/>
          <a:p>
            <a:r>
              <a:rPr lang="ja-JP" altLang="en-US" dirty="0"/>
              <a:t>林君用スライド</a:t>
            </a:r>
            <a:endParaRPr kumimoji="1" lang="ja-JP" altLang="en-US" dirty="0"/>
          </a:p>
        </p:txBody>
      </p:sp>
      <p:sp>
        <p:nvSpPr>
          <p:cNvPr id="3" name="コンテンツ プレースホルダー 2">
            <a:extLst>
              <a:ext uri="{FF2B5EF4-FFF2-40B4-BE49-F238E27FC236}">
                <a16:creationId xmlns:a16="http://schemas.microsoft.com/office/drawing/2014/main" id="{DE43BAF5-2A5C-584E-E3F0-F4489CD5A8A2}"/>
              </a:ext>
            </a:extLst>
          </p:cNvPr>
          <p:cNvSpPr>
            <a:spLocks noGrp="1"/>
          </p:cNvSpPr>
          <p:nvPr>
            <p:ph idx="1"/>
          </p:nvPr>
        </p:nvSpPr>
        <p:spPr/>
        <p:txBody>
          <a:bodyPr/>
          <a:lstStyle/>
          <a:p>
            <a:pPr marL="0" indent="0">
              <a:buNone/>
            </a:pPr>
            <a:r>
              <a:rPr kumimoji="1" lang="ja-JP" altLang="en-US" dirty="0"/>
              <a:t>敵</a:t>
            </a:r>
            <a:endParaRPr kumimoji="1" lang="en-US" altLang="ja-JP" dirty="0"/>
          </a:p>
          <a:p>
            <a:pPr marL="0" indent="0">
              <a:buNone/>
            </a:pPr>
            <a:r>
              <a:rPr lang="ja-JP" altLang="en-US" dirty="0"/>
              <a:t>プレイヤー</a:t>
            </a:r>
            <a:endParaRPr lang="en-US" altLang="ja-JP" dirty="0"/>
          </a:p>
          <a:p>
            <a:pPr marL="0" indent="0">
              <a:buNone/>
            </a:pPr>
            <a:r>
              <a:rPr kumimoji="1" lang="ja-JP" altLang="en-US" dirty="0"/>
              <a:t>ゲーム</a:t>
            </a:r>
            <a:endParaRPr kumimoji="1" lang="en-US" altLang="ja-JP" dirty="0"/>
          </a:p>
          <a:p>
            <a:pPr marL="0" indent="0">
              <a:buNone/>
            </a:pPr>
            <a:r>
              <a:rPr lang="ja-JP" altLang="en-US" dirty="0"/>
              <a:t>マップ</a:t>
            </a:r>
            <a:endParaRPr lang="en-US" altLang="ja-JP" dirty="0"/>
          </a:p>
          <a:p>
            <a:pPr marL="0" indent="0">
              <a:buNone/>
            </a:pPr>
            <a:r>
              <a:rPr kumimoji="1" lang="ja-JP" altLang="en-US" dirty="0"/>
              <a:t>シナリオ</a:t>
            </a:r>
            <a:endParaRPr kumimoji="1" lang="en-US" altLang="ja-JP" dirty="0"/>
          </a:p>
          <a:p>
            <a:pPr marL="0" indent="0">
              <a:buNone/>
            </a:pPr>
            <a:r>
              <a:rPr lang="ja-JP" altLang="en-US" dirty="0"/>
              <a:t>イベント</a:t>
            </a:r>
            <a:endParaRPr lang="en-US" altLang="ja-JP" dirty="0"/>
          </a:p>
          <a:p>
            <a:pPr marL="0" indent="0">
              <a:buNone/>
            </a:pPr>
            <a:r>
              <a:rPr kumimoji="1" lang="ja-JP" altLang="en-US" dirty="0"/>
              <a:t>テキスト</a:t>
            </a:r>
          </a:p>
        </p:txBody>
      </p:sp>
      <p:sp>
        <p:nvSpPr>
          <p:cNvPr id="4" name="日付プレースホルダー 3">
            <a:extLst>
              <a:ext uri="{FF2B5EF4-FFF2-40B4-BE49-F238E27FC236}">
                <a16:creationId xmlns:a16="http://schemas.microsoft.com/office/drawing/2014/main" id="{681ED1AB-DA79-D5C2-FCB3-A182573FAE80}"/>
              </a:ext>
            </a:extLst>
          </p:cNvPr>
          <p:cNvSpPr>
            <a:spLocks noGrp="1"/>
          </p:cNvSpPr>
          <p:nvPr>
            <p:ph type="dt" sz="half" idx="10"/>
          </p:nvPr>
        </p:nvSpPr>
        <p:spPr/>
        <p:txBody>
          <a:bodyPr/>
          <a:lstStyle/>
          <a:p>
            <a:pPr rtl="0"/>
            <a:fld id="{3FE9C3F6-23B1-4AC7-8654-56B71A245609}" type="datetime1">
              <a:rPr lang="ja-JP" altLang="en-US" smtClean="0"/>
              <a:t>2022/10/28</a:t>
            </a:fld>
            <a:endParaRPr lang="en-US" dirty="0"/>
          </a:p>
        </p:txBody>
      </p:sp>
    </p:spTree>
    <p:extLst>
      <p:ext uri="{BB962C8B-B14F-4D97-AF65-F5344CB8AC3E}">
        <p14:creationId xmlns:p14="http://schemas.microsoft.com/office/powerpoint/2010/main" val="3176608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668092-AC4C-4313-AE83-2337E597642E}"/>
              </a:ext>
            </a:extLst>
          </p:cNvPr>
          <p:cNvSpPr>
            <a:spLocks noGrp="1"/>
          </p:cNvSpPr>
          <p:nvPr>
            <p:ph type="title"/>
          </p:nvPr>
        </p:nvSpPr>
        <p:spPr/>
        <p:txBody>
          <a:bodyPr/>
          <a:lstStyle/>
          <a:p>
            <a:r>
              <a:rPr lang="ja-JP" altLang="en-US" dirty="0"/>
              <a:t>市原</a:t>
            </a:r>
            <a:r>
              <a:rPr kumimoji="1" lang="ja-JP" altLang="en-US" dirty="0"/>
              <a:t>用スライド</a:t>
            </a:r>
          </a:p>
        </p:txBody>
      </p:sp>
      <p:sp>
        <p:nvSpPr>
          <p:cNvPr id="3" name="コンテンツ プレースホルダー 2">
            <a:extLst>
              <a:ext uri="{FF2B5EF4-FFF2-40B4-BE49-F238E27FC236}">
                <a16:creationId xmlns:a16="http://schemas.microsoft.com/office/drawing/2014/main" id="{90A3A44B-DBA8-6BC1-85D3-F2711B176E9D}"/>
              </a:ext>
            </a:extLst>
          </p:cNvPr>
          <p:cNvSpPr>
            <a:spLocks noGrp="1"/>
          </p:cNvSpPr>
          <p:nvPr>
            <p:ph idx="1"/>
          </p:nvPr>
        </p:nvSpPr>
        <p:spPr/>
        <p:txBody>
          <a:bodyPr/>
          <a:lstStyle/>
          <a:p>
            <a:r>
              <a:rPr lang="ja-JP" altLang="en-US" dirty="0"/>
              <a:t>ご自由にお使いください</a:t>
            </a:r>
            <a:endParaRPr kumimoji="1" lang="ja-JP" altLang="en-US" dirty="0"/>
          </a:p>
          <a:p>
            <a:endParaRPr kumimoji="1" lang="ja-JP" altLang="en-US" dirty="0"/>
          </a:p>
        </p:txBody>
      </p:sp>
      <p:sp>
        <p:nvSpPr>
          <p:cNvPr id="4" name="日付プレースホルダー 3">
            <a:extLst>
              <a:ext uri="{FF2B5EF4-FFF2-40B4-BE49-F238E27FC236}">
                <a16:creationId xmlns:a16="http://schemas.microsoft.com/office/drawing/2014/main" id="{5EF7585B-7B05-2544-C0DE-53218ACF8B24}"/>
              </a:ext>
            </a:extLst>
          </p:cNvPr>
          <p:cNvSpPr>
            <a:spLocks noGrp="1"/>
          </p:cNvSpPr>
          <p:nvPr>
            <p:ph type="dt" sz="half" idx="10"/>
          </p:nvPr>
        </p:nvSpPr>
        <p:spPr/>
        <p:txBody>
          <a:bodyPr/>
          <a:lstStyle/>
          <a:p>
            <a:pPr rtl="0"/>
            <a:fld id="{3FE9C3F6-23B1-4AC7-8654-56B71A245609}" type="datetime1">
              <a:rPr lang="ja-JP" altLang="en-US" smtClean="0"/>
              <a:t>2022/10/28</a:t>
            </a:fld>
            <a:endParaRPr lang="en-US" dirty="0"/>
          </a:p>
        </p:txBody>
      </p:sp>
    </p:spTree>
    <p:extLst>
      <p:ext uri="{BB962C8B-B14F-4D97-AF65-F5344CB8AC3E}">
        <p14:creationId xmlns:p14="http://schemas.microsoft.com/office/powerpoint/2010/main" val="3654222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AF47C5-D33C-A6D8-B792-182F6998CE8D}"/>
              </a:ext>
            </a:extLst>
          </p:cNvPr>
          <p:cNvSpPr>
            <a:spLocks noGrp="1"/>
          </p:cNvSpPr>
          <p:nvPr>
            <p:ph type="title"/>
          </p:nvPr>
        </p:nvSpPr>
        <p:spPr/>
        <p:txBody>
          <a:bodyPr/>
          <a:lstStyle/>
          <a:p>
            <a:r>
              <a:rPr lang="ja-JP" altLang="en-US" dirty="0"/>
              <a:t>鎌野</a:t>
            </a:r>
            <a:r>
              <a:rPr kumimoji="1" lang="ja-JP" altLang="en-US" dirty="0"/>
              <a:t>用スライド</a:t>
            </a:r>
          </a:p>
        </p:txBody>
      </p:sp>
      <p:sp>
        <p:nvSpPr>
          <p:cNvPr id="3" name="コンテンツ プレースホルダー 2">
            <a:extLst>
              <a:ext uri="{FF2B5EF4-FFF2-40B4-BE49-F238E27FC236}">
                <a16:creationId xmlns:a16="http://schemas.microsoft.com/office/drawing/2014/main" id="{0A6E45FB-FC65-A61B-944C-37C32BAD3358}"/>
              </a:ext>
            </a:extLst>
          </p:cNvPr>
          <p:cNvSpPr>
            <a:spLocks noGrp="1"/>
          </p:cNvSpPr>
          <p:nvPr>
            <p:ph idx="1"/>
          </p:nvPr>
        </p:nvSpPr>
        <p:spPr/>
        <p:txBody>
          <a:bodyPr/>
          <a:lstStyle/>
          <a:p>
            <a:pPr marL="0" indent="0">
              <a:buNone/>
            </a:pPr>
            <a:r>
              <a:rPr kumimoji="1" lang="ja-JP" altLang="en-US" dirty="0"/>
              <a:t>お茶（２</a:t>
            </a:r>
            <a:r>
              <a:rPr kumimoji="1" lang="en-US" altLang="ja-JP" dirty="0"/>
              <a:t>L</a:t>
            </a:r>
            <a:r>
              <a:rPr kumimoji="1" lang="ja-JP" altLang="en-US" dirty="0"/>
              <a:t>）</a:t>
            </a:r>
            <a:endParaRPr kumimoji="1" lang="en-US" altLang="ja-JP" dirty="0"/>
          </a:p>
          <a:p>
            <a:pPr marL="0" indent="0">
              <a:buNone/>
            </a:pPr>
            <a:r>
              <a:rPr lang="ja-JP" altLang="en-US" dirty="0"/>
              <a:t>３人分のキャラチップ</a:t>
            </a:r>
            <a:endParaRPr lang="en-US" altLang="ja-JP" dirty="0"/>
          </a:p>
          <a:p>
            <a:pPr marL="0" indent="0">
              <a:buNone/>
            </a:pPr>
            <a:r>
              <a:rPr kumimoji="1" lang="ja-JP" altLang="en-US" dirty="0"/>
              <a:t>のり</a:t>
            </a:r>
            <a:endParaRPr kumimoji="1" lang="en-US" altLang="ja-JP" dirty="0"/>
          </a:p>
          <a:p>
            <a:pPr marL="0" indent="0">
              <a:buNone/>
            </a:pPr>
            <a:r>
              <a:rPr lang="en-US" altLang="ja-JP" dirty="0"/>
              <a:t>Pc</a:t>
            </a:r>
          </a:p>
          <a:p>
            <a:pPr marL="0" indent="0">
              <a:buNone/>
            </a:pPr>
            <a:r>
              <a:rPr kumimoji="1" lang="en-US" altLang="ja-JP" dirty="0"/>
              <a:t>Pc</a:t>
            </a:r>
          </a:p>
          <a:p>
            <a:pPr marL="0" indent="0">
              <a:buNone/>
            </a:pPr>
            <a:r>
              <a:rPr lang="ja-JP" altLang="en-US" dirty="0"/>
              <a:t>敵（彫刻）</a:t>
            </a:r>
            <a:endParaRPr lang="en-US" altLang="ja-JP" dirty="0"/>
          </a:p>
          <a:p>
            <a:pPr marL="0" indent="0">
              <a:buNone/>
            </a:pPr>
            <a:r>
              <a:rPr kumimoji="1" lang="ja-JP" altLang="en-US" dirty="0"/>
              <a:t>本だな</a:t>
            </a:r>
            <a:endParaRPr kumimoji="1" lang="en-US" altLang="ja-JP" dirty="0"/>
          </a:p>
          <a:p>
            <a:pPr marL="0" indent="0">
              <a:buNone/>
            </a:pPr>
            <a:r>
              <a:rPr lang="ja-JP" altLang="en-US" dirty="0"/>
              <a:t>マップチップ</a:t>
            </a:r>
            <a:endParaRPr kumimoji="1" lang="en-US" altLang="ja-JP" dirty="0"/>
          </a:p>
          <a:p>
            <a:pPr marL="0" indent="0">
              <a:buNone/>
            </a:pPr>
            <a:endParaRPr lang="en-US" altLang="ja-JP" dirty="0"/>
          </a:p>
        </p:txBody>
      </p:sp>
      <p:sp>
        <p:nvSpPr>
          <p:cNvPr id="4" name="日付プレースホルダー 3">
            <a:extLst>
              <a:ext uri="{FF2B5EF4-FFF2-40B4-BE49-F238E27FC236}">
                <a16:creationId xmlns:a16="http://schemas.microsoft.com/office/drawing/2014/main" id="{BCE75133-6912-6EB2-14F1-C49DE1C8A9CB}"/>
              </a:ext>
            </a:extLst>
          </p:cNvPr>
          <p:cNvSpPr>
            <a:spLocks noGrp="1"/>
          </p:cNvSpPr>
          <p:nvPr>
            <p:ph type="dt" sz="half" idx="10"/>
          </p:nvPr>
        </p:nvSpPr>
        <p:spPr/>
        <p:txBody>
          <a:bodyPr/>
          <a:lstStyle/>
          <a:p>
            <a:pPr rtl="0"/>
            <a:fld id="{3FE9C3F6-23B1-4AC7-8654-56B71A245609}" type="datetime1">
              <a:rPr lang="ja-JP" altLang="en-US" smtClean="0"/>
              <a:t>2022/10/28</a:t>
            </a:fld>
            <a:endParaRPr lang="en-US" dirty="0"/>
          </a:p>
        </p:txBody>
      </p:sp>
    </p:spTree>
    <p:extLst>
      <p:ext uri="{BB962C8B-B14F-4D97-AF65-F5344CB8AC3E}">
        <p14:creationId xmlns:p14="http://schemas.microsoft.com/office/powerpoint/2010/main" val="177326961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878_TF33552983" id="{08F16B58-B777-4D07-A7DF-37B057018064}" vid="{619C5331-1F10-4CE6-9BE2-3913CD64601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{437514E8-D40F-4529-82D4-0B46A8677F06}tf33552983_win32</Template>
  <TotalTime>167</TotalTime>
  <Words>188</Words>
  <Application>Microsoft Office PowerPoint</Application>
  <PresentationFormat>ワイド画面</PresentationFormat>
  <Paragraphs>59</Paragraphs>
  <Slides>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9</vt:i4>
      </vt:variant>
    </vt:vector>
  </HeadingPairs>
  <TitlesOfParts>
    <vt:vector size="15" baseType="lpstr">
      <vt:lpstr>Meiryo UI</vt:lpstr>
      <vt:lpstr>Calibri</vt:lpstr>
      <vt:lpstr>Franklin Gothic Book</vt:lpstr>
      <vt:lpstr>Wingdings</vt:lpstr>
      <vt:lpstr>Wingdings 2</vt:lpstr>
      <vt:lpstr>DividendVTI</vt:lpstr>
      <vt:lpstr>居残授業</vt:lpstr>
      <vt:lpstr>タイトル 居残授業</vt:lpstr>
      <vt:lpstr>ゲームのジャンル</vt:lpstr>
      <vt:lpstr>自分たちをふんだんに使用したゲーム</vt:lpstr>
      <vt:lpstr>主な内容</vt:lpstr>
      <vt:lpstr>システム</vt:lpstr>
      <vt:lpstr>林君用スライド</vt:lpstr>
      <vt:lpstr>市原用スライド</vt:lpstr>
      <vt:lpstr>鎌野用スライド</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taitoru</dc:title>
  <dc:creator>林 学校用アカウント</dc:creator>
  <cp:lastModifiedBy>林 学校用アカウント</cp:lastModifiedBy>
  <cp:revision>6</cp:revision>
  <dcterms:created xsi:type="dcterms:W3CDTF">2022-10-23T11:43:21Z</dcterms:created>
  <dcterms:modified xsi:type="dcterms:W3CDTF">2022-10-28T04:56:43Z</dcterms:modified>
</cp:coreProperties>
</file>