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1E-447B-8B93-6D5596B7063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脱出</c:v>
                </c:pt>
                <c:pt idx="1">
                  <c:v>RPG</c:v>
                </c:pt>
                <c:pt idx="2">
                  <c:v>ネタ</c:v>
                </c:pt>
                <c:pt idx="3">
                  <c:v>ホラー</c:v>
                </c:pt>
              </c:strCache>
            </c:strRef>
          </c:cat>
          <c:val>
            <c:numRef>
              <c:f>Sheet1!$B$2:$B$5</c:f>
              <c:numCache>
                <c:formatCode>General</c:formatCode>
                <c:ptCount val="4"/>
                <c:pt idx="0">
                  <c:v>30</c:v>
                </c:pt>
                <c:pt idx="1">
                  <c:v>30</c:v>
                </c:pt>
                <c:pt idx="2">
                  <c:v>10</c:v>
                </c:pt>
                <c:pt idx="3">
                  <c:v>30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メインプログラム担当</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兼プランナー</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デザイナー</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鎌野</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ja-JP" dirty="0">
              <a:latin typeface="Meiryo UI" panose="020B0604030504040204" pitchFamily="50" charset="-128"/>
              <a:ea typeface="Meiryo UI" panose="020B0604030504040204" pitchFamily="50" charset="-128"/>
            </a:rPr>
            <a:t>UI</a:t>
          </a:r>
          <a:r>
            <a:rPr lang="ja-JP" altLang="en-US" dirty="0">
              <a:latin typeface="Meiryo UI" panose="020B0604030504040204" pitchFamily="50" charset="-128"/>
              <a:ea typeface="Meiryo UI" panose="020B0604030504040204" pitchFamily="50" charset="-128"/>
            </a:rPr>
            <a:t>担当</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市原</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Y="17112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ScaleY="16598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Y="165985" custLinFactNeighborX="-310" custLinFactNeighborY="-256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98835" y="314278"/>
          <a:ext cx="621817"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メインプログラム担当</a:t>
          </a:r>
          <a:endParaRPr lang="en-US" altLang="ja-JP" sz="1100" kern="1200" dirty="0">
            <a:latin typeface="Meiryo UI" panose="020B0604030504040204" pitchFamily="50" charset="-128"/>
            <a:ea typeface="Meiryo UI" panose="020B0604030504040204" pitchFamily="50" charset="-128"/>
          </a:endParaRPr>
        </a:p>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兼プランナー</a:t>
          </a:r>
          <a:endParaRPr lang="ja" sz="1100" kern="1200" dirty="0">
            <a:latin typeface="Meiryo UI" panose="020B0604030504040204" pitchFamily="50" charset="-128"/>
            <a:ea typeface="Meiryo UI" panose="020B0604030504040204" pitchFamily="50" charset="-128"/>
          </a:endParaRPr>
        </a:p>
      </dsp:txBody>
      <dsp:txXfrm rot="5400000">
        <a:off x="1037484" y="1536340"/>
        <a:ext cx="2974875" cy="561107"/>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515316"/>
          <a:ext cx="3005230" cy="60315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デザイナー</a:t>
          </a:r>
          <a:endParaRPr lang="ja" sz="1100" kern="1200" dirty="0">
            <a:latin typeface="Meiryo UI" panose="020B0604030504040204" pitchFamily="50" charset="-128"/>
            <a:ea typeface="Meiryo UI" panose="020B0604030504040204" pitchFamily="50" charset="-128"/>
          </a:endParaRPr>
        </a:p>
      </dsp:txBody>
      <dsp:txXfrm>
        <a:off x="4012359" y="1515316"/>
        <a:ext cx="3005230" cy="603154"/>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鎌野</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09312" y="304943"/>
          <a:ext cx="60315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ja-JP" sz="1100" kern="1200" dirty="0">
              <a:latin typeface="Meiryo UI" panose="020B0604030504040204" pitchFamily="50" charset="-128"/>
              <a:ea typeface="Meiryo UI" panose="020B0604030504040204" pitchFamily="50" charset="-128"/>
            </a:rPr>
            <a:t>UI</a:t>
          </a:r>
          <a:r>
            <a:rPr lang="ja-JP" altLang="en-US" sz="1100" kern="1200" dirty="0">
              <a:latin typeface="Meiryo UI" panose="020B0604030504040204" pitchFamily="50" charset="-128"/>
              <a:ea typeface="Meiryo UI" panose="020B0604030504040204" pitchFamily="50" charset="-128"/>
            </a:rPr>
            <a:t>担当</a:t>
          </a:r>
          <a:endParaRPr lang="ja" sz="1100" kern="1200" dirty="0">
            <a:latin typeface="Meiryo UI" panose="020B0604030504040204" pitchFamily="50" charset="-128"/>
            <a:ea typeface="Meiryo UI" panose="020B0604030504040204" pitchFamily="50" charset="-128"/>
          </a:endParaRPr>
        </a:p>
      </dsp:txBody>
      <dsp:txXfrm rot="-5400000">
        <a:off x="7008274" y="1535425"/>
        <a:ext cx="2975786" cy="544266"/>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市原</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2022/10/26</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2022/10/26</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2022/10/26</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2022/10/26</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2022/10/26</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2022/10/26</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2022/10/26</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2022/10/26</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2022/10/26</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ja-JP" altLang="en-US" dirty="0"/>
              <a:t>居残授業</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ja-JP" altLang="en-US" dirty="0"/>
              <a:t>いのこりじゅぎょう</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a:t>
            </a:r>
            <a:r>
              <a:rPr lang="ja-JP" altLang="en-US" dirty="0"/>
              <a:t>居残授業</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680914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102453843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marL="0" indent="0">
              <a:buNone/>
            </a:pPr>
            <a:r>
              <a:rPr lang="ja-JP" altLang="en-US" sz="2800" dirty="0">
                <a:solidFill>
                  <a:schemeClr val="accent1"/>
                </a:solidFill>
              </a:rPr>
              <a:t>正直、人が３人以内と厳しい、、、、</a:t>
            </a:r>
            <a:endParaRPr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normAutofit fontScale="92500" lnSpcReduction="20000"/>
          </a:bodyPr>
          <a:lstStyle/>
          <a:p>
            <a:pPr marL="0" indent="0">
              <a:buNone/>
            </a:pPr>
            <a:r>
              <a:rPr kumimoji="1" lang="ja-JP" altLang="en-US" dirty="0"/>
              <a:t>第一案のり価格高騰</a:t>
            </a:r>
            <a:endParaRPr kumimoji="1" lang="en-US" altLang="ja-JP" dirty="0"/>
          </a:p>
          <a:p>
            <a:pPr marL="0" indent="0">
              <a:buNone/>
            </a:pPr>
            <a:r>
              <a:rPr lang="ja-JP" altLang="en-US" dirty="0"/>
              <a:t>第</a:t>
            </a:r>
            <a:r>
              <a:rPr lang="en-US" altLang="ja-JP" dirty="0"/>
              <a:t>10</a:t>
            </a:r>
            <a:r>
              <a:rPr lang="ja-JP" altLang="en-US" dirty="0"/>
              <a:t>案俺らが異世界転生する話</a:t>
            </a:r>
            <a:endParaRPr lang="en-US" altLang="ja-JP" dirty="0"/>
          </a:p>
          <a:p>
            <a:pPr marL="0" indent="0">
              <a:buNone/>
            </a:pPr>
            <a:r>
              <a:rPr lang="ja-JP" altLang="en-US" dirty="0"/>
              <a:t>：脱出</a:t>
            </a:r>
            <a:endParaRPr lang="en-US" altLang="ja-JP" dirty="0"/>
          </a:p>
          <a:p>
            <a:pPr marL="0" indent="0">
              <a:buNone/>
            </a:pPr>
            <a:r>
              <a:rPr lang="ja-JP" altLang="en-US" dirty="0"/>
              <a:t>ストーリー：学校終わりまで残っていた学生</a:t>
            </a:r>
            <a:r>
              <a:rPr lang="en-US" altLang="ja-JP" dirty="0"/>
              <a:t>3</a:t>
            </a:r>
            <a:r>
              <a:rPr lang="ja-JP" altLang="en-US" dirty="0"/>
              <a:t>人が裏学校から逃げる話</a:t>
            </a:r>
            <a:endParaRPr lang="en-US" altLang="ja-JP" dirty="0"/>
          </a:p>
          <a:p>
            <a:pPr marL="0" indent="0">
              <a:buNone/>
            </a:pPr>
            <a:r>
              <a:rPr lang="ja-JP" altLang="en-US" dirty="0"/>
              <a:t>　　　　　　　異世界で記憶を失った３人が記憶を戻すため、キーアイテムを集めながら脱出する話</a:t>
            </a:r>
            <a:endParaRPr lang="en-US" altLang="ja-JP" dirty="0"/>
          </a:p>
          <a:p>
            <a:pPr marL="0" indent="0">
              <a:buNone/>
            </a:pPr>
            <a:r>
              <a:rPr lang="ja-JP" altLang="en-US" dirty="0"/>
              <a:t>　　　　　　　記憶を思い出した後、ボスに追いかけられた後脱出する</a:t>
            </a:r>
            <a:endParaRPr lang="en-US" altLang="ja-JP" dirty="0"/>
          </a:p>
          <a:p>
            <a:pPr marL="0" indent="0">
              <a:buNone/>
            </a:pPr>
            <a:endParaRPr lang="en-US" altLang="ja-JP" dirty="0"/>
          </a:p>
          <a:p>
            <a:pPr marL="0" indent="0">
              <a:buNone/>
            </a:pPr>
            <a:r>
              <a:rPr lang="ja-JP" altLang="en-US" dirty="0"/>
              <a:t>キーアイテム：市原＝のり</a:t>
            </a:r>
            <a:endParaRPr lang="en-US" altLang="ja-JP" dirty="0"/>
          </a:p>
          <a:p>
            <a:pPr marL="0" indent="0">
              <a:buNone/>
            </a:pPr>
            <a:r>
              <a:rPr lang="ja-JP" altLang="en-US" dirty="0"/>
              <a:t>　　　　　　　　林＝</a:t>
            </a:r>
            <a:r>
              <a:rPr lang="en-US" altLang="ja-JP" dirty="0"/>
              <a:t>pc</a:t>
            </a:r>
          </a:p>
          <a:p>
            <a:pPr marL="0" indent="0">
              <a:buNone/>
            </a:pPr>
            <a:r>
              <a:rPr lang="ja-JP" altLang="en-US" dirty="0"/>
              <a:t>　　　　　　　鎌野＝綾鷹</a:t>
            </a:r>
            <a:endParaRPr lang="en-US" altLang="ja-JP" dirty="0"/>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システム</a:t>
            </a:r>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r>
              <a:rPr kumimoji="1" lang="ja-JP" altLang="en-US" dirty="0"/>
              <a:t>タイトル</a:t>
            </a:r>
            <a:endParaRPr kumimoji="1" lang="en-US" altLang="ja-JP" dirty="0"/>
          </a:p>
          <a:p>
            <a:r>
              <a:rPr kumimoji="1" lang="ja-JP" altLang="en-US" dirty="0"/>
              <a:t>セーブ</a:t>
            </a:r>
            <a:endParaRPr kumimoji="1" lang="en-US" altLang="ja-JP" dirty="0"/>
          </a:p>
          <a:p>
            <a:r>
              <a:rPr lang="ja-JP" altLang="en-US" dirty="0"/>
              <a:t>音量設（出来たら）</a:t>
            </a:r>
            <a:endParaRPr lang="en-US" altLang="ja-JP" dirty="0"/>
          </a:p>
          <a:p>
            <a:r>
              <a:rPr kumimoji="1" lang="ja-JP" altLang="en-US" dirty="0"/>
              <a:t>ポーズ機能（出来たら）</a:t>
            </a:r>
            <a:endParaRPr kumimoji="1" lang="en-US" altLang="ja-JP" dirty="0"/>
          </a:p>
          <a:p>
            <a:r>
              <a:rPr lang="ja-JP" altLang="en-US" dirty="0"/>
              <a:t>ゲームオーバー</a:t>
            </a:r>
            <a:endParaRPr kumimoji="1" lang="en-US" altLang="ja-JP"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lstStyle/>
          <a:p>
            <a:pPr marL="0" indent="0">
              <a:buNone/>
            </a:pPr>
            <a:r>
              <a:rPr kumimoji="1" lang="ja-JP" altLang="en-US" dirty="0"/>
              <a:t>敵</a:t>
            </a:r>
            <a:endParaRPr kumimoji="1" lang="en-US" altLang="ja-JP" dirty="0"/>
          </a:p>
          <a:p>
            <a:pPr marL="0" indent="0">
              <a:buNone/>
            </a:pPr>
            <a:r>
              <a:rPr lang="ja-JP" altLang="en-US" dirty="0"/>
              <a:t>プレイヤー</a:t>
            </a:r>
            <a:endParaRPr lang="en-US" altLang="ja-JP" dirty="0"/>
          </a:p>
          <a:p>
            <a:pPr marL="0" indent="0">
              <a:buNone/>
            </a:pPr>
            <a:r>
              <a:rPr kumimoji="1" lang="ja-JP" altLang="en-US" dirty="0"/>
              <a:t>ゲーム</a:t>
            </a:r>
            <a:endParaRPr kumimoji="1" lang="en-US" altLang="ja-JP" dirty="0"/>
          </a:p>
          <a:p>
            <a:pPr marL="0" indent="0">
              <a:buNone/>
            </a:pPr>
            <a:r>
              <a:rPr lang="ja-JP" altLang="en-US" dirty="0"/>
              <a:t>マップ</a:t>
            </a:r>
            <a:endParaRPr lang="en-US" altLang="ja-JP" dirty="0"/>
          </a:p>
          <a:p>
            <a:pPr marL="0" indent="0">
              <a:buNone/>
            </a:pPr>
            <a:r>
              <a:rPr kumimoji="1" lang="ja-JP" altLang="en-US" dirty="0"/>
              <a:t>シナリオ</a:t>
            </a:r>
            <a:endParaRPr kumimoji="1" lang="en-US" altLang="ja-JP" dirty="0"/>
          </a:p>
          <a:p>
            <a:pPr marL="0" indent="0">
              <a:buNone/>
            </a:pPr>
            <a:r>
              <a:rPr lang="ja-JP" altLang="en-US" dirty="0"/>
              <a:t>イベント</a:t>
            </a:r>
            <a:endParaRPr lang="en-US" altLang="ja-JP" dirty="0"/>
          </a:p>
          <a:p>
            <a:pPr marL="0" indent="0">
              <a:buNone/>
            </a:pPr>
            <a:r>
              <a:rPr kumimoji="1" lang="ja-JP" altLang="en-US" dirty="0"/>
              <a:t>テキスト</a:t>
            </a:r>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pPr marL="0" indent="0">
              <a:buNone/>
            </a:pPr>
            <a:r>
              <a:rPr kumimoji="1" lang="ja-JP" altLang="en-US" dirty="0"/>
              <a:t>お茶（２</a:t>
            </a:r>
            <a:r>
              <a:rPr kumimoji="1" lang="en-US" altLang="ja-JP" dirty="0"/>
              <a:t>L</a:t>
            </a:r>
            <a:r>
              <a:rPr kumimoji="1" lang="ja-JP" altLang="en-US" dirty="0"/>
              <a:t>）</a:t>
            </a:r>
            <a:endParaRPr kumimoji="1" lang="en-US" altLang="ja-JP" dirty="0"/>
          </a:p>
          <a:p>
            <a:pPr marL="0" indent="0">
              <a:buNone/>
            </a:pPr>
            <a:r>
              <a:rPr lang="ja-JP" altLang="en-US" dirty="0"/>
              <a:t>３人分のキャラチップ</a:t>
            </a:r>
            <a:endParaRPr lang="en-US" altLang="ja-JP" dirty="0"/>
          </a:p>
          <a:p>
            <a:pPr marL="0" indent="0">
              <a:buNone/>
            </a:pPr>
            <a:r>
              <a:rPr kumimoji="1" lang="ja-JP" altLang="en-US" dirty="0"/>
              <a:t>のり</a:t>
            </a:r>
            <a:endParaRPr kumimoji="1" lang="en-US" altLang="ja-JP" dirty="0"/>
          </a:p>
          <a:p>
            <a:pPr marL="0" indent="0">
              <a:buNone/>
            </a:pPr>
            <a:r>
              <a:rPr lang="en-US" altLang="ja-JP" dirty="0"/>
              <a:t>Pc</a:t>
            </a:r>
          </a:p>
          <a:p>
            <a:pPr marL="0" indent="0">
              <a:buNone/>
            </a:pPr>
            <a:r>
              <a:rPr kumimoji="1" lang="en-US" altLang="ja-JP" dirty="0"/>
              <a:t>Pc</a:t>
            </a:r>
          </a:p>
          <a:p>
            <a:pPr marL="0" indent="0">
              <a:buNone/>
            </a:pPr>
            <a:r>
              <a:rPr lang="ja-JP" altLang="en-US" dirty="0"/>
              <a:t>敵（彫刻）</a:t>
            </a:r>
            <a:endParaRPr lang="en-US" altLang="ja-JP" dirty="0"/>
          </a:p>
          <a:p>
            <a:pPr marL="0" indent="0">
              <a:buNone/>
            </a:pPr>
            <a:r>
              <a:rPr kumimoji="1" lang="ja-JP" altLang="en-US" dirty="0"/>
              <a:t>本だな</a:t>
            </a:r>
            <a:endParaRPr kumimoji="1" lang="en-US" altLang="ja-JP" dirty="0"/>
          </a:p>
          <a:p>
            <a:pPr marL="0" indent="0">
              <a:buNone/>
            </a:pPr>
            <a:r>
              <a:rPr lang="ja-JP" altLang="en-US" dirty="0"/>
              <a:t>マップチップ</a:t>
            </a:r>
            <a:endParaRPr kumimoji="1"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167</TotalTime>
  <Words>206</Words>
  <Application>Microsoft Office PowerPoint</Application>
  <PresentationFormat>ワイド画面</PresentationFormat>
  <Paragraphs>62</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居残授業</vt:lpstr>
      <vt:lpstr>タイトル 居残授業</vt:lpstr>
      <vt:lpstr>ゲームのジャンル</vt:lpstr>
      <vt:lpstr>自分たちをふんだんに使用したゲーム</vt:lpstr>
      <vt:lpstr>主な内容</vt:lpstr>
      <vt:lpstr>システム</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5</cp:revision>
  <dcterms:created xsi:type="dcterms:W3CDTF">2022-10-23T11:43:21Z</dcterms:created>
  <dcterms:modified xsi:type="dcterms:W3CDTF">2022-10-26T05:58:57Z</dcterms:modified>
</cp:coreProperties>
</file>