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6"/>
  </p:notesMasterIdLst>
  <p:handoutMasterIdLst>
    <p:handoutMasterId r:id="rId7"/>
  </p:handout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8F9CDB3-F68C-4B9B-9D9E-9D6CF75262FE}" type="datetime1">
              <a:rPr lang="ja-JP" altLang="en-US" smtClean="0"/>
              <a:t>2022/10/24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09E973-4F09-4C43-910C-164B38C4EA34}" type="datetime1">
              <a:rPr lang="ja-JP" altLang="en-US" smtClean="0"/>
              <a:t>2022/10/24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"/>
              <a:t>マスター テキストの書式設定</a:t>
            </a:r>
            <a:endParaRPr lang="en-US"/>
          </a:p>
          <a:p>
            <a:pPr lvl="1" rtl="0"/>
            <a:r>
              <a:rPr lang="ja"/>
              <a:t>第 2 レベル</a:t>
            </a:r>
          </a:p>
          <a:p>
            <a:pPr lvl="2" rtl="0"/>
            <a:r>
              <a:rPr lang="ja"/>
              <a:t>第 3 レベル</a:t>
            </a:r>
          </a:p>
          <a:p>
            <a:pPr lvl="3" rtl="0"/>
            <a:r>
              <a:rPr lang="ja"/>
              <a:t>第 4 レベル</a:t>
            </a:r>
          </a:p>
          <a:p>
            <a:pPr lvl="4" rtl="0"/>
            <a:r>
              <a:rPr lang="ja"/>
              <a:t>第 5 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ja" dirty="0"/>
              <a:t>マスター タイトルの書式</a:t>
            </a:r>
            <a:br>
              <a:rPr lang="en-US" altLang="ja" dirty="0"/>
            </a:br>
            <a:r>
              <a:rPr lang="ja" dirty="0"/>
              <a:t>設定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53D7DF-4CDD-43DA-B96B-C485113E0738}" type="datetime1">
              <a:rPr lang="ja-JP" altLang="en-US" smtClean="0"/>
              <a:t>2022/10/24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キャプション付きパノラマ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画像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0B89F-332F-427A-9E32-23218D175F45}" type="datetime1">
              <a:rPr lang="ja-JP" altLang="en-US" smtClean="0"/>
              <a:t>2022/10/24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3CBACE-1468-4D80-8308-73AE5839D7F1}" type="datetime1">
              <a:rPr lang="ja-JP" altLang="en-US" smtClean="0"/>
              <a:t>2022/10/24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キャプション付き引用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テキスト プレースホルダー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6C6B54-5EEA-434B-AC71-32E27ACA0F86}" type="datetime1">
              <a:rPr lang="ja-JP" altLang="en-US" smtClean="0"/>
              <a:t>2022/10/24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ja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ja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1D1FD-8499-4CD9-B337-603BC315D901}" type="datetime1">
              <a:rPr lang="ja-JP" altLang="en-US" smtClean="0"/>
              <a:t>2022/10/24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" dirty="0"/>
              <a:t>マスター テキストの</a:t>
            </a:r>
            <a:br>
              <a:rPr lang="en-US" altLang="ja" dirty="0"/>
            </a:br>
            <a:r>
              <a:rPr lang="ja" dirty="0"/>
              <a:t>書式設定</a:t>
            </a:r>
          </a:p>
        </p:txBody>
      </p:sp>
      <p:sp>
        <p:nvSpPr>
          <p:cNvPr id="8" name="テキスト プレースホルダー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9" name="テキスト プレースホルダー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" dirty="0"/>
              <a:t>クリックしてマスター テキストのスタイルを</a:t>
            </a:r>
            <a:br>
              <a:rPr lang="en-US" altLang="ja" dirty="0"/>
            </a:br>
            <a:r>
              <a:rPr lang="ja" dirty="0"/>
              <a:t>編集</a:t>
            </a:r>
          </a:p>
        </p:txBody>
      </p:sp>
      <p:sp>
        <p:nvSpPr>
          <p:cNvPr id="10" name="テキスト プレースホルダー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11" name="テキスト プレースホルダー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" dirty="0"/>
              <a:t>マスター テキストの</a:t>
            </a:r>
            <a:br>
              <a:rPr lang="en-US" altLang="ja" dirty="0"/>
            </a:br>
            <a:r>
              <a:rPr lang="ja" dirty="0"/>
              <a:t>書式設定</a:t>
            </a:r>
          </a:p>
        </p:txBody>
      </p:sp>
      <p:sp>
        <p:nvSpPr>
          <p:cNvPr id="12" name="テキスト プレースホルダー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ACF4B5-A414-4DA7-A919-EA6B04EB7914}" type="datetime1">
              <a:rPr lang="ja-JP" altLang="en-US" smtClean="0"/>
              <a:t>2022/10/24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画像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画像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画像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タイトル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20" name="図プレースホルダー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テキスト プレースホルダー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23" name="図プレースホルダー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テキスト プレースホルダー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2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26" name="図プレースホルダー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テキスト プレースホルダー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5CC9C5-604F-4013-AA7C-74EF8208D47D}" type="datetime1">
              <a:rPr lang="ja-JP" altLang="en-US" smtClean="0"/>
              <a:t>2022/10/24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FBE5D-D88E-482C-B250-7DE28C8073AE}" type="datetime1">
              <a:rPr lang="ja-JP" altLang="en-US" smtClean="0"/>
              <a:t>2022/10/24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59866-2754-4216-9544-E386333DE7BF}" type="datetime1">
              <a:rPr lang="ja-JP" altLang="en-US" smtClean="0"/>
              <a:t>2022/10/24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A5CEE9-FDE4-4285-BAC0-9EA43800DEE2}" type="datetime1">
              <a:rPr lang="ja-JP" altLang="en-US" smtClean="0"/>
              <a:t>2022/10/24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3E7006-D2A0-4A1F-9D0A-EDFDD04871ED}" type="datetime1">
              <a:rPr lang="ja-JP" altLang="en-US" smtClean="0"/>
              <a:t>2022/10/24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D82F60-B064-4DB0-B16A-6E88C4F6A0A4}" type="datetime1">
              <a:rPr lang="ja-JP" altLang="en-US" smtClean="0"/>
              <a:t>2022/10/24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画像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画像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" dirty="0"/>
              <a:t>クリックしてマスター テキストの</a:t>
            </a:r>
            <a:br>
              <a:rPr lang="en-US" altLang="ja" dirty="0"/>
            </a:br>
            <a:r>
              <a:rPr lang="ja" dirty="0"/>
              <a:t>スタイルを編集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" dirty="0"/>
              <a:t>クリックしてマスター テキストの</a:t>
            </a:r>
            <a:br>
              <a:rPr lang="en-US" altLang="ja" dirty="0"/>
            </a:br>
            <a:r>
              <a:rPr lang="ja" dirty="0"/>
              <a:t>スタイルを編集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8B9C72-4486-44F9-A32A-439F545EB3A2}" type="datetime1">
              <a:rPr lang="ja-JP" altLang="en-US" smtClean="0"/>
              <a:t>2022/10/24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ACA72A-6AAE-4515-B965-EEBB1B1037DA}" type="datetime1">
              <a:rPr lang="ja-JP" altLang="en-US" smtClean="0"/>
              <a:t>2022/10/24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6E1346-F133-41BE-AD8C-959ADCA7ADFA}" type="datetime1">
              <a:rPr lang="ja-JP" altLang="en-US" smtClean="0"/>
              <a:t>2022/10/24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EC78F3-5214-46AA-A659-1D72BD77843F}" type="datetime1">
              <a:rPr lang="ja-JP" altLang="en-US" smtClean="0"/>
              <a:t>2022/10/24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画像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" dirty="0"/>
              <a:t>アイコンをクリックして画像を</a:t>
            </a:r>
            <a:br>
              <a:rPr lang="en-US" altLang="ja" dirty="0"/>
            </a:br>
            <a:r>
              <a:rPr lang="ja" dirty="0"/>
              <a:t>追加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C34AD-32E5-4A39-BFE7-E56EB8E7D96F}" type="datetime1">
              <a:rPr lang="ja-JP" altLang="en-US" smtClean="0"/>
              <a:t>2022/10/24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" dirty="0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ja" dirty="0"/>
              <a:t>マスター テキストの書式設定</a:t>
            </a:r>
          </a:p>
          <a:p>
            <a:pPr lvl="1" rtl="0"/>
            <a:r>
              <a:rPr lang="ja" dirty="0"/>
              <a:t>第 2 レベル</a:t>
            </a:r>
          </a:p>
          <a:p>
            <a:pPr lvl="2" rtl="0"/>
            <a:r>
              <a:rPr lang="ja" dirty="0"/>
              <a:t>第 3 レベル</a:t>
            </a:r>
          </a:p>
          <a:p>
            <a:pPr lvl="3" rtl="0"/>
            <a:r>
              <a:rPr lang="ja" dirty="0"/>
              <a:t>第 4 レベル</a:t>
            </a:r>
          </a:p>
          <a:p>
            <a:pPr lvl="4" rtl="0"/>
            <a:r>
              <a:rPr lang="ja" dirty="0"/>
              <a:t>第 5 レベル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S Mincho" panose="02020609040205080304" pitchFamily="17" charset="-128"/>
                <a:ea typeface="MS Mincho" panose="02020609040205080304" pitchFamily="17" charset="-128"/>
              </a:defRPr>
            </a:lvl1pPr>
          </a:lstStyle>
          <a:p>
            <a:fld id="{5DA4D223-3256-422F-9897-94972049C9B6}" type="datetime1">
              <a:rPr lang="ja-JP" altLang="en-US" smtClean="0"/>
              <a:t>2022/10/24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S Mincho" panose="02020609040205080304" pitchFamily="17" charset="-128"/>
                <a:ea typeface="MS Mincho" panose="02020609040205080304" pitchFamily="17" charset="-128"/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S Mincho" panose="02020609040205080304" pitchFamily="17" charset="-128"/>
                <a:ea typeface="MS Mincho" panose="02020609040205080304" pitchFamily="17" charset="-128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kumimoji="1"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S Mincho" panose="02020609040205080304" pitchFamily="17" charset="-128"/>
          <a:ea typeface="MS Mincho" panose="02020609040205080304" pitchFamily="17" charset="-128"/>
          <a:cs typeface="MS Mincho" panose="02020609040205080304" pitchFamily="17" charset="-128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S Mincho" panose="02020609040205080304" pitchFamily="17" charset="-128"/>
          <a:ea typeface="MS Mincho" panose="02020609040205080304" pitchFamily="17" charset="-128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S Mincho" panose="02020609040205080304" pitchFamily="17" charset="-128"/>
          <a:ea typeface="MS Mincho" panose="02020609040205080304" pitchFamily="17" charset="-128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S Mincho" panose="02020609040205080304" pitchFamily="17" charset="-128"/>
          <a:ea typeface="MS Mincho" panose="02020609040205080304" pitchFamily="17" charset="-128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S Mincho" panose="02020609040205080304" pitchFamily="17" charset="-128"/>
          <a:ea typeface="MS Mincho" panose="02020609040205080304" pitchFamily="17" charset="-128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S Mincho" panose="02020609040205080304" pitchFamily="17" charset="-128"/>
          <a:ea typeface="MS Mincho" panose="02020609040205080304" pitchFamily="17" charset="-128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画像 4" descr="カップ、コーヒー、食べ物、飲み物を含む画像&#10;&#10;自動生成された説明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r>
              <a:rPr lang="ja-JP" altLang="en-US" sz="7200" dirty="0"/>
              <a:t>チーム制作</a:t>
            </a:r>
            <a:endParaRPr lang="ja" sz="7200" dirty="0"/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49F05731-F483-CC0A-3134-0D2F676AF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rtlCol="0">
            <a:normAutofit/>
          </a:bodyPr>
          <a:lstStyle/>
          <a:p>
            <a:r>
              <a:rPr lang="en-US" altLang="ja-JP" dirty="0"/>
              <a:t>UI</a:t>
            </a:r>
            <a:r>
              <a:rPr lang="ja-JP" altLang="en-US" dirty="0"/>
              <a:t>設定必要なもの</a:t>
            </a:r>
            <a:endParaRPr lang="ja" dirty="0"/>
          </a:p>
        </p:txBody>
      </p:sp>
      <p:graphicFrame>
        <p:nvGraphicFramePr>
          <p:cNvPr id="4" name="コンテンツ プレースホルダー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519422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430D2F-F99D-3559-B7F3-DA1343E9E3F3}"/>
              </a:ext>
            </a:extLst>
          </p:cNvPr>
          <p:cNvSpPr txBox="1"/>
          <p:nvPr/>
        </p:nvSpPr>
        <p:spPr>
          <a:xfrm>
            <a:off x="1343608" y="2444620"/>
            <a:ext cx="8332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タイトル（選択式）</a:t>
            </a:r>
            <a:endParaRPr kumimoji="1" lang="en-US" altLang="ja-JP" dirty="0"/>
          </a:p>
          <a:p>
            <a:r>
              <a:rPr kumimoji="1" lang="ja-JP" altLang="en-US" dirty="0"/>
              <a:t>オプション（出来たら）</a:t>
            </a:r>
            <a:endParaRPr kumimoji="1" lang="en-US" altLang="ja-JP" dirty="0"/>
          </a:p>
          <a:p>
            <a:r>
              <a:rPr kumimoji="1" lang="ja-JP" altLang="en-US" dirty="0"/>
              <a:t>セーブ画面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230C9-59D8-EF53-E49F-4FA97442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5B9FCF-9D5D-375A-E268-54CA550EB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C0BA2C-D029-1B65-F262-1213A7EA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A5CEE9-FDE4-4285-BAC0-9EA43800DEE2}" type="datetime1">
              <a:rPr lang="ja-JP" altLang="en-US" smtClean="0"/>
              <a:t>2022/10/24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C0DCE-FC5B-F549-8E2B-5625467F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内部設定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6008E6-D73D-7BA0-DF55-2B3FC9C3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敵（複数）</a:t>
            </a:r>
            <a:endParaRPr kumimoji="1" lang="en-US" altLang="ja-JP" dirty="0"/>
          </a:p>
          <a:p>
            <a:r>
              <a:rPr lang="ja-JP" altLang="en-US" dirty="0"/>
              <a:t>プレイヤー（三人）</a:t>
            </a:r>
            <a:endParaRPr lang="en-US" altLang="ja-JP" dirty="0"/>
          </a:p>
          <a:p>
            <a:r>
              <a:rPr lang="ja-JP" altLang="en-US" dirty="0"/>
              <a:t>アイテム（出来たら）</a:t>
            </a:r>
            <a:endParaRPr lang="en-US" altLang="ja-JP" dirty="0"/>
          </a:p>
          <a:p>
            <a:r>
              <a:rPr kumimoji="1" lang="ja-JP" altLang="en-US" dirty="0"/>
              <a:t>ボス（複数）</a:t>
            </a:r>
            <a:endParaRPr kumimoji="1" lang="en-US" altLang="ja-JP" dirty="0"/>
          </a:p>
          <a:p>
            <a:r>
              <a:rPr lang="ja-JP" altLang="en-US" dirty="0"/>
              <a:t>ギミック</a:t>
            </a:r>
            <a:endParaRPr lang="en-US" altLang="ja-JP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2EF363-C3BC-3410-B25D-911ABC84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A5CEE9-FDE4-4285-BAC0-9EA43800DEE2}" type="datetime1">
              <a:rPr lang="ja-JP" altLang="en-US" smtClean="0"/>
              <a:t>2022/10/24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24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1_TF12214701" id="{E92C7124-80E9-4FFD-A26E-9E665C45D3F1}" vid="{ECD0FA0C-97BD-4109-8CB6-D1B194A761E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{A741CFC0-E77F-4E5F-BD88-11A2D210F734}tf12214701_win32</Template>
  <TotalTime>4</TotalTime>
  <Words>39</Words>
  <Application>Microsoft Office PowerPoint</Application>
  <PresentationFormat>ワイド画面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MS Mincho</vt:lpstr>
      <vt:lpstr>Calibri</vt:lpstr>
      <vt:lpstr>Goudy Old Style</vt:lpstr>
      <vt:lpstr>Wingdings 2</vt:lpstr>
      <vt:lpstr>SlateVTI</vt:lpstr>
      <vt:lpstr>チーム制作</vt:lpstr>
      <vt:lpstr>UI設定必要なもの</vt:lpstr>
      <vt:lpstr>デザイン</vt:lpstr>
      <vt:lpstr>内部設定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チーム制作</dc:title>
  <dc:creator>林 学校用アカウント</dc:creator>
  <cp:lastModifiedBy>林 学校用アカウント</cp:lastModifiedBy>
  <cp:revision>1</cp:revision>
  <dcterms:created xsi:type="dcterms:W3CDTF">2022-10-24T03:31:02Z</dcterms:created>
  <dcterms:modified xsi:type="dcterms:W3CDTF">2022-10-24T03:35:45Z</dcterms:modified>
</cp:coreProperties>
</file>