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4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50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0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62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2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18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FFEE9F-F531-48D8-8686-88873DFE7E9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02CA38-7F4B-47D6-A69C-9F643080C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7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居残授業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～</a:t>
            </a:r>
            <a:r>
              <a:rPr lang="en-US" altLang="ja-JP" dirty="0"/>
              <a:t>We are planning a great 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～</a:t>
            </a:r>
            <a:endParaRPr lang="en-US" altLang="ja-JP" dirty="0" smtClean="0"/>
          </a:p>
          <a:p>
            <a:r>
              <a:rPr lang="en-US" altLang="ja-JP" dirty="0" smtClean="0"/>
              <a:t>RPG </a:t>
            </a:r>
            <a:r>
              <a:rPr lang="en-US" altLang="ja-JP" dirty="0"/>
              <a:t>games. Horror games. Escape game. This time, we will announce this great </a:t>
            </a:r>
            <a:r>
              <a:rPr lang="en-US" altLang="ja-JP" dirty="0" smtClean="0"/>
              <a:t>invention</a:t>
            </a:r>
          </a:p>
        </p:txBody>
      </p:sp>
    </p:spTree>
    <p:extLst>
      <p:ext uri="{BB962C8B-B14F-4D97-AF65-F5344CB8AC3E}">
        <p14:creationId xmlns:p14="http://schemas.microsoft.com/office/powerpoint/2010/main" val="42028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dirty="0" smtClean="0"/>
              <a:t>制作経緯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64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プレゼンテーションの流れ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音楽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絵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ソースコード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10081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2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Illustration</a:t>
            </a:r>
            <a:r>
              <a:rPr kumimoji="1" lang="ja-JP" altLang="en-US" dirty="0" smtClean="0"/>
              <a:t>　キャラクター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680" y="2042160"/>
            <a:ext cx="11013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イラスト素材担当　鎌野　太雅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～こだわり　制作に力を入れた箇所～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膨大なキャラクターデータを１ドット細かく制作した。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主人公３人は制作者がモデルの為、それぞれの骨格や体格　髪型から表情までを丁寧に仕上げた。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4" y="3975672"/>
            <a:ext cx="3346705" cy="25100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54" y="3975672"/>
            <a:ext cx="3285745" cy="24643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19" y="3975672"/>
            <a:ext cx="3281681" cy="32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Illustration</a:t>
            </a:r>
            <a:r>
              <a:rPr lang="ja-JP" altLang="en-US" dirty="0" smtClean="0"/>
              <a:t>　マップのオブジェクト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792" y="1869440"/>
            <a:ext cx="11029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～マップ素材でのこだわったところ～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マップチップ化するので、上下左右繋げても違和感が</a:t>
            </a:r>
            <a:r>
              <a:rPr lang="ja-JP" altLang="en-US" dirty="0"/>
              <a:t>ないよう</a:t>
            </a:r>
            <a:r>
              <a:rPr lang="ja-JP" altLang="en-US" dirty="0" smtClean="0"/>
              <a:t>に描いた。</a:t>
            </a:r>
            <a:endParaRPr lang="en-US" altLang="ja-JP" dirty="0" smtClean="0"/>
          </a:p>
          <a:p>
            <a:r>
              <a:rPr lang="ja-JP" altLang="en-US" dirty="0" smtClean="0"/>
              <a:t>机や椅子、観葉植物なども情報量を増やす大切な要素なので、実際の植物や学校の机などの使用を参考に描きました。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" y="3475038"/>
            <a:ext cx="2820416" cy="28204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668078"/>
            <a:ext cx="2434336" cy="243433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64" y="3545074"/>
            <a:ext cx="2373376" cy="237337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28" y="3552694"/>
            <a:ext cx="2358136" cy="23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6524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146</TotalTime>
  <Words>96</Words>
  <Application>Microsoft Office PowerPoint</Application>
  <PresentationFormat>ワイド画面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HGｺﾞｼｯｸE</vt:lpstr>
      <vt:lpstr>Gill Sans MT</vt:lpstr>
      <vt:lpstr>Wingdings 2</vt:lpstr>
      <vt:lpstr>配当</vt:lpstr>
      <vt:lpstr>居残授業</vt:lpstr>
      <vt:lpstr>制作経緯</vt:lpstr>
      <vt:lpstr>プレゼンテーションの流れ</vt:lpstr>
      <vt:lpstr>sound</vt:lpstr>
      <vt:lpstr>Illustration　キャラクター</vt:lpstr>
      <vt:lpstr>Illustration　マップのオブジェクト　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居残授業</dc:title>
  <dc:creator>さかな</dc:creator>
  <cp:lastModifiedBy>taiga0513</cp:lastModifiedBy>
  <cp:revision>13</cp:revision>
  <dcterms:created xsi:type="dcterms:W3CDTF">2022-11-14T02:36:03Z</dcterms:created>
  <dcterms:modified xsi:type="dcterms:W3CDTF">2022-12-05T02:15:10Z</dcterms:modified>
</cp:coreProperties>
</file>