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F59BE-8293-5990-E2DC-E2B0759A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240339-A1E0-A5F5-6885-1886DC47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ACDFD-4275-9B64-BA4E-57EAA8A6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07E6A-8816-FB95-BB56-CF841F58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F679-E93F-CD92-009D-5951BC6D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7CC2E-5E12-8428-05C5-2138A731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331F4A-BCEF-FECA-49AB-97412472F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AFD65-BF0A-600A-1FC9-38E0E95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74133A-535E-DB35-6690-8256A16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13E0D-536E-D0D4-6611-5EDBA234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0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C59DC2-F63F-9632-0C84-CD779CE7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634308-DC02-AAB2-0719-20499E25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3A6D7-118A-0603-2F1D-D1C8EE54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C7E55-F167-8C51-F67A-E9EBBB14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A9E2A-AE9D-6FB8-65B6-B947670B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8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FCBC1-D05B-4126-6723-BB3F6A7B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7A9A3-85C0-CE36-CFD0-074CCCFE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AA8C6-0070-129D-42CD-143B83BF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31599-314E-956F-ECAE-60307B6F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BD64-7DC4-A35B-85C8-E9BA425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5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9DB82-D081-44A9-FB11-53DD5766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F89D31-7DC4-7F27-FBDA-3432F1F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2A6CF-38C7-8C32-6D9F-330ED713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B329A-3EC6-6A5C-1F15-A33F110E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5C1D8-0843-5AD6-F496-0B76FCE9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2DCC4-CC54-83BB-8E58-4E5C513D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C5005-5781-BC0E-93EC-AD295D5C1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59132-38F9-E495-3DF7-CC315197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61BA-B3D7-0C33-D9A0-8063DE7D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37C1EC-8688-797B-E3A3-A37FF7A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1E8D0-9091-8A3E-4E9E-39D1E930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86CE5-D931-5243-2815-D1FC815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DE86F-6735-3FCF-A9BD-5C513238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EEEE7A-8940-3C09-2DCA-93684C75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F5E360-3EAE-E268-5BBC-AD5F5CC38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1E6EFD-96D7-2621-10A7-125CA90A4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405C37-8695-B7F1-79C3-A7D4E12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CA4D85-E4E1-2527-D081-5245AAF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1A8C5B-444F-66B6-A589-6BD0AC25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B01D0-AA9C-00A7-DA1D-0264847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765371-EDAE-CD90-9FA1-E614ACCD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3C1EB-B3B5-206C-1D6D-A5FF3DF4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39CFE0-C146-1F5B-27EF-94CBE9DE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DD4BCB-CBA9-F0B0-B2C9-F98933AF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C6883D-CDAB-538E-CA2D-98D948A3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7B4E42-25AF-6FEC-BAC8-35605FA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8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F9D5-BEB9-0A90-BD17-4A7677DD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1F3EC-4101-A633-8D48-8A9711FF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DB421-B4ED-F921-E783-4E8F4041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BBD64-F5D8-C8AA-582A-2331D9F8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D3E6C7-7ADB-E843-DBB1-1BCC441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0A203-D02E-CEF3-823A-1877D29E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E7AB6-8C31-D89E-A3CF-BAC98681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16501B-C921-37B0-E0BC-846950450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5755CD-0D17-FC9E-A0C7-9BE7A01C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A985C8-ADDE-F225-1B9C-C9C7712D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CFDAA-177B-C72C-95D1-8FE0846D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A93735-34CC-7BE6-3578-AE32CAFB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5247-54E3-6AFE-BF57-A4BCA23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B572F8-AB90-0625-6B52-4D52ADB0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090B5-ACF2-95E7-5977-44AF1ED3C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9614-3CD3-4A1D-8907-7A0BC315E272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6FDB1-7BDF-76FC-64C2-ECF6F60D9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01103-F65D-0CCA-22D3-A60CFF211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B6FD-218D-4911-B767-499FFAF9A1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9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FF0000"/>
            </a:gs>
            <a:gs pos="45000">
              <a:schemeClr val="accent6">
                <a:lumMod val="60000"/>
                <a:lumOff val="40000"/>
              </a:schemeClr>
            </a:gs>
            <a:gs pos="68000">
              <a:srgbClr val="0070C0"/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A7FD-0F56-FBD4-80DA-E2193A3B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81" y="1011950"/>
            <a:ext cx="9187543" cy="2417050"/>
          </a:xfrm>
        </p:spPr>
        <p:txBody>
          <a:bodyPr/>
          <a:lstStyle/>
          <a:p>
            <a:r>
              <a:rPr kumimoji="1" lang="ja-JP" altLang="en-US" dirty="0"/>
              <a:t>チーム・</a:t>
            </a:r>
            <a:r>
              <a:rPr kumimoji="1" lang="en-US" altLang="ja-JP" dirty="0"/>
              <a:t>O</a:t>
            </a:r>
            <a:r>
              <a:rPr kumimoji="1" lang="ja-JP" altLang="en-US" dirty="0"/>
              <a:t>・</a:t>
            </a:r>
            <a:r>
              <a:rPr kumimoji="1" lang="en-US" altLang="ja-JP" dirty="0"/>
              <a:t>S</a:t>
            </a:r>
            <a:r>
              <a:rPr kumimoji="1" lang="ja-JP" altLang="en-US" dirty="0"/>
              <a:t>・</a:t>
            </a:r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977378-C074-3696-4B5D-A96903FC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鎌野</a:t>
            </a:r>
            <a:endParaRPr kumimoji="1" lang="en-US" altLang="ja-JP" dirty="0"/>
          </a:p>
          <a:p>
            <a:r>
              <a:rPr lang="ja-JP" altLang="en-US" dirty="0"/>
              <a:t>北村</a:t>
            </a:r>
            <a:endParaRPr lang="en-US" altLang="ja-JP" dirty="0"/>
          </a:p>
          <a:p>
            <a:r>
              <a:rPr lang="ja-JP" altLang="en-US" dirty="0"/>
              <a:t>滝本</a:t>
            </a:r>
            <a:endParaRPr lang="en-US" altLang="ja-JP" dirty="0"/>
          </a:p>
          <a:p>
            <a:r>
              <a:rPr kumimoji="1" lang="ja-JP" altLang="en-US" dirty="0"/>
              <a:t>林</a:t>
            </a:r>
          </a:p>
        </p:txBody>
      </p:sp>
    </p:spTree>
    <p:extLst>
      <p:ext uri="{BB962C8B-B14F-4D97-AF65-F5344CB8AC3E}">
        <p14:creationId xmlns:p14="http://schemas.microsoft.com/office/powerpoint/2010/main" val="239661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F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11564B-D94A-CEB8-31CA-497521F99D73}"/>
              </a:ext>
            </a:extLst>
          </p:cNvPr>
          <p:cNvSpPr txBox="1"/>
          <p:nvPr/>
        </p:nvSpPr>
        <p:spPr>
          <a:xfrm>
            <a:off x="335901" y="317240"/>
            <a:ext cx="107768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マップ：林君　鎌野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タイトル：滝本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オブジェクト：鎌野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プレイヤー：北村　林</a:t>
            </a:r>
            <a:endParaRPr kumimoji="1"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4400" b="1" i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敵：北村　林</a:t>
            </a:r>
            <a:endParaRPr lang="en-US" altLang="ja-JP" sz="4400" b="1" i="1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dirty="0"/>
          </a:p>
        </p:txBody>
      </p:sp>
      <p:sp>
        <p:nvSpPr>
          <p:cNvPr id="3" name="爆発: 14 pt 2">
            <a:extLst>
              <a:ext uri="{FF2B5EF4-FFF2-40B4-BE49-F238E27FC236}">
                <a16:creationId xmlns:a16="http://schemas.microsoft.com/office/drawing/2014/main" id="{193E0454-06E5-BC22-DB87-21F7CD86E838}"/>
              </a:ext>
            </a:extLst>
          </p:cNvPr>
          <p:cNvSpPr/>
          <p:nvPr/>
        </p:nvSpPr>
        <p:spPr>
          <a:xfrm rot="21230744">
            <a:off x="3705225" y="4467225"/>
            <a:ext cx="7810500" cy="2124075"/>
          </a:xfrm>
          <a:prstGeom prst="irregularSeal2">
            <a:avLst/>
          </a:prstGeom>
          <a:gradFill>
            <a:gsLst>
              <a:gs pos="1000">
                <a:srgbClr val="FF0000"/>
              </a:gs>
              <a:gs pos="45000">
                <a:schemeClr val="accent6">
                  <a:lumMod val="60000"/>
                  <a:lumOff val="40000"/>
                </a:schemeClr>
              </a:gs>
              <a:gs pos="68000">
                <a:srgbClr val="0070C0"/>
              </a:gs>
              <a:gs pos="100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おめでとう！</a:t>
            </a:r>
          </a:p>
        </p:txBody>
      </p:sp>
    </p:spTree>
    <p:extLst>
      <p:ext uri="{BB962C8B-B14F-4D97-AF65-F5344CB8AC3E}">
        <p14:creationId xmlns:p14="http://schemas.microsoft.com/office/powerpoint/2010/main" val="401185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F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2F5CD-4B0D-AC3D-1014-F526040A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マリオ風２</a:t>
            </a:r>
            <a:r>
              <a:rPr kumimoji="1" lang="en-US" altLang="ja-JP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D</a:t>
            </a:r>
            <a:r>
              <a:rPr kumimoji="1" lang="ja-JP" altLang="en-US" b="1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アクション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5FC12-4AE5-BC48-0326-00C4B433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ステージ２個</a:t>
            </a:r>
            <a:endParaRPr kumimoji="1"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</a:endParaRPr>
          </a:p>
          <a:p>
            <a:r>
              <a:rPr lang="ja-JP" altLang="en-US" dirty="0">
                <a:gradFill>
                  <a:gsLst>
                    <a:gs pos="1000">
                      <a:srgbClr val="FF0000"/>
                    </a:gs>
                    <a:gs pos="45000">
                      <a:schemeClr val="accent6">
                        <a:lumMod val="60000"/>
                        <a:lumOff val="40000"/>
                      </a:schemeClr>
                    </a:gs>
                    <a:gs pos="68000">
                      <a:srgbClr val="0070C0"/>
                    </a:gs>
                    <a:gs pos="100000">
                      <a:srgbClr val="7030A0"/>
                    </a:gs>
                  </a:gsLst>
                  <a:lin ang="5400000" scaled="1"/>
                </a:gradFill>
              </a:rPr>
              <a:t>鬼畜ゲーム</a:t>
            </a:r>
            <a:endParaRPr lang="en-US" altLang="ja-JP" dirty="0">
              <a:gradFill>
                <a:gsLst>
                  <a:gs pos="1000">
                    <a:srgbClr val="FF0000"/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68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5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チーム・O・S・R</vt:lpstr>
      <vt:lpstr>PowerPoint プレゼンテーション</vt:lpstr>
      <vt:lpstr>マリオ風２Dアクション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チーム・O・S・R</dc:title>
  <dc:creator>林 学校用アカウント</dc:creator>
  <cp:lastModifiedBy>林 学校用アカウント</cp:lastModifiedBy>
  <cp:revision>1</cp:revision>
  <dcterms:created xsi:type="dcterms:W3CDTF">2022-09-26T01:42:46Z</dcterms:created>
  <dcterms:modified xsi:type="dcterms:W3CDTF">2022-09-26T01:42:49Z</dcterms:modified>
</cp:coreProperties>
</file>