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62"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F7D6C1-D9F6-892F-A8FB-EAD3A9E216D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715B55E-FA92-D95B-5EA7-A119A9743B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7AAA1F-8377-D366-610C-87BE4455E67B}"/>
              </a:ext>
            </a:extLst>
          </p:cNvPr>
          <p:cNvSpPr>
            <a:spLocks noGrp="1"/>
          </p:cNvSpPr>
          <p:nvPr>
            <p:ph type="dt" sz="half" idx="10"/>
          </p:nvPr>
        </p:nvSpPr>
        <p:spPr/>
        <p:txBody>
          <a:bodyPr/>
          <a:lstStyle/>
          <a:p>
            <a:fld id="{420EF7D9-D373-4B23-8026-E55C73BBB35D}" type="datetimeFigureOut">
              <a:rPr kumimoji="1" lang="ja-JP" altLang="en-US" smtClean="0"/>
              <a:t>2022/9/21</a:t>
            </a:fld>
            <a:endParaRPr kumimoji="1" lang="ja-JP" altLang="en-US"/>
          </a:p>
        </p:txBody>
      </p:sp>
      <p:sp>
        <p:nvSpPr>
          <p:cNvPr id="5" name="フッター プレースホルダー 4">
            <a:extLst>
              <a:ext uri="{FF2B5EF4-FFF2-40B4-BE49-F238E27FC236}">
                <a16:creationId xmlns:a16="http://schemas.microsoft.com/office/drawing/2014/main" id="{88434C0B-F652-9BA5-A39E-9B014EB284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B1F9E-85BF-3837-2154-A5940C8421E3}"/>
              </a:ext>
            </a:extLst>
          </p:cNvPr>
          <p:cNvSpPr>
            <a:spLocks noGrp="1"/>
          </p:cNvSpPr>
          <p:nvPr>
            <p:ph type="sldNum" sz="quarter" idx="12"/>
          </p:nvPr>
        </p:nvSpPr>
        <p:spPr/>
        <p:txBody>
          <a:bodyPr/>
          <a:lstStyle/>
          <a:p>
            <a:fld id="{E82240E3-5399-4558-AD07-D38279937E54}" type="slidenum">
              <a:rPr kumimoji="1" lang="ja-JP" altLang="en-US" smtClean="0"/>
              <a:t>‹#›</a:t>
            </a:fld>
            <a:endParaRPr kumimoji="1" lang="ja-JP" altLang="en-US"/>
          </a:p>
        </p:txBody>
      </p:sp>
    </p:spTree>
    <p:extLst>
      <p:ext uri="{BB962C8B-B14F-4D97-AF65-F5344CB8AC3E}">
        <p14:creationId xmlns:p14="http://schemas.microsoft.com/office/powerpoint/2010/main" val="262986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51AC17-238B-78D0-BED5-5A4247E2AEE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3B26531-45E3-43A9-E3BF-17E98359831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F5F6CB-F05E-16E2-5C97-51C438004461}"/>
              </a:ext>
            </a:extLst>
          </p:cNvPr>
          <p:cNvSpPr>
            <a:spLocks noGrp="1"/>
          </p:cNvSpPr>
          <p:nvPr>
            <p:ph type="dt" sz="half" idx="10"/>
          </p:nvPr>
        </p:nvSpPr>
        <p:spPr/>
        <p:txBody>
          <a:bodyPr/>
          <a:lstStyle/>
          <a:p>
            <a:fld id="{420EF7D9-D373-4B23-8026-E55C73BBB35D}" type="datetimeFigureOut">
              <a:rPr kumimoji="1" lang="ja-JP" altLang="en-US" smtClean="0"/>
              <a:t>2022/9/21</a:t>
            </a:fld>
            <a:endParaRPr kumimoji="1" lang="ja-JP" altLang="en-US"/>
          </a:p>
        </p:txBody>
      </p:sp>
      <p:sp>
        <p:nvSpPr>
          <p:cNvPr id="5" name="フッター プレースホルダー 4">
            <a:extLst>
              <a:ext uri="{FF2B5EF4-FFF2-40B4-BE49-F238E27FC236}">
                <a16:creationId xmlns:a16="http://schemas.microsoft.com/office/drawing/2014/main" id="{9272A6BF-FE41-4AB4-11F8-370A56724F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B5D0D6-7EC2-507F-46B5-FB16393DC942}"/>
              </a:ext>
            </a:extLst>
          </p:cNvPr>
          <p:cNvSpPr>
            <a:spLocks noGrp="1"/>
          </p:cNvSpPr>
          <p:nvPr>
            <p:ph type="sldNum" sz="quarter" idx="12"/>
          </p:nvPr>
        </p:nvSpPr>
        <p:spPr/>
        <p:txBody>
          <a:bodyPr/>
          <a:lstStyle/>
          <a:p>
            <a:fld id="{E82240E3-5399-4558-AD07-D38279937E54}" type="slidenum">
              <a:rPr kumimoji="1" lang="ja-JP" altLang="en-US" smtClean="0"/>
              <a:t>‹#›</a:t>
            </a:fld>
            <a:endParaRPr kumimoji="1" lang="ja-JP" altLang="en-US"/>
          </a:p>
        </p:txBody>
      </p:sp>
    </p:spTree>
    <p:extLst>
      <p:ext uri="{BB962C8B-B14F-4D97-AF65-F5344CB8AC3E}">
        <p14:creationId xmlns:p14="http://schemas.microsoft.com/office/powerpoint/2010/main" val="3602269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B54BF6C-AB50-F9CD-FD85-802CBE5E756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5BEE84-B9A4-13D3-9C4F-686AB50B336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218AA8-2A8A-0634-7464-FFA9E00A5FB8}"/>
              </a:ext>
            </a:extLst>
          </p:cNvPr>
          <p:cNvSpPr>
            <a:spLocks noGrp="1"/>
          </p:cNvSpPr>
          <p:nvPr>
            <p:ph type="dt" sz="half" idx="10"/>
          </p:nvPr>
        </p:nvSpPr>
        <p:spPr/>
        <p:txBody>
          <a:bodyPr/>
          <a:lstStyle/>
          <a:p>
            <a:fld id="{420EF7D9-D373-4B23-8026-E55C73BBB35D}" type="datetimeFigureOut">
              <a:rPr kumimoji="1" lang="ja-JP" altLang="en-US" smtClean="0"/>
              <a:t>2022/9/21</a:t>
            </a:fld>
            <a:endParaRPr kumimoji="1" lang="ja-JP" altLang="en-US"/>
          </a:p>
        </p:txBody>
      </p:sp>
      <p:sp>
        <p:nvSpPr>
          <p:cNvPr id="5" name="フッター プレースホルダー 4">
            <a:extLst>
              <a:ext uri="{FF2B5EF4-FFF2-40B4-BE49-F238E27FC236}">
                <a16:creationId xmlns:a16="http://schemas.microsoft.com/office/drawing/2014/main" id="{5F2CDB07-DB8A-024A-FE3A-31C4387C54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ECFFF3-E1A4-89A3-34E3-B3D1953884E4}"/>
              </a:ext>
            </a:extLst>
          </p:cNvPr>
          <p:cNvSpPr>
            <a:spLocks noGrp="1"/>
          </p:cNvSpPr>
          <p:nvPr>
            <p:ph type="sldNum" sz="quarter" idx="12"/>
          </p:nvPr>
        </p:nvSpPr>
        <p:spPr/>
        <p:txBody>
          <a:bodyPr/>
          <a:lstStyle/>
          <a:p>
            <a:fld id="{E82240E3-5399-4558-AD07-D38279937E54}" type="slidenum">
              <a:rPr kumimoji="1" lang="ja-JP" altLang="en-US" smtClean="0"/>
              <a:t>‹#›</a:t>
            </a:fld>
            <a:endParaRPr kumimoji="1" lang="ja-JP" altLang="en-US"/>
          </a:p>
        </p:txBody>
      </p:sp>
    </p:spTree>
    <p:extLst>
      <p:ext uri="{BB962C8B-B14F-4D97-AF65-F5344CB8AC3E}">
        <p14:creationId xmlns:p14="http://schemas.microsoft.com/office/powerpoint/2010/main" val="3594934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0A3035-2E3C-D1BD-60E5-6C171897660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03C901-2CF6-EE93-729E-85B91CF5161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78A6DC1-3F6F-5DF9-7645-5D74010AD049}"/>
              </a:ext>
            </a:extLst>
          </p:cNvPr>
          <p:cNvSpPr>
            <a:spLocks noGrp="1"/>
          </p:cNvSpPr>
          <p:nvPr>
            <p:ph type="dt" sz="half" idx="10"/>
          </p:nvPr>
        </p:nvSpPr>
        <p:spPr/>
        <p:txBody>
          <a:bodyPr/>
          <a:lstStyle/>
          <a:p>
            <a:fld id="{420EF7D9-D373-4B23-8026-E55C73BBB35D}" type="datetimeFigureOut">
              <a:rPr kumimoji="1" lang="ja-JP" altLang="en-US" smtClean="0"/>
              <a:t>2022/9/21</a:t>
            </a:fld>
            <a:endParaRPr kumimoji="1" lang="ja-JP" altLang="en-US"/>
          </a:p>
        </p:txBody>
      </p:sp>
      <p:sp>
        <p:nvSpPr>
          <p:cNvPr id="5" name="フッター プレースホルダー 4">
            <a:extLst>
              <a:ext uri="{FF2B5EF4-FFF2-40B4-BE49-F238E27FC236}">
                <a16:creationId xmlns:a16="http://schemas.microsoft.com/office/drawing/2014/main" id="{52EAEBFC-66DC-0138-6846-879750EA7A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C583D3-D9F0-9406-548A-F86BC183B2A8}"/>
              </a:ext>
            </a:extLst>
          </p:cNvPr>
          <p:cNvSpPr>
            <a:spLocks noGrp="1"/>
          </p:cNvSpPr>
          <p:nvPr>
            <p:ph type="sldNum" sz="quarter" idx="12"/>
          </p:nvPr>
        </p:nvSpPr>
        <p:spPr/>
        <p:txBody>
          <a:bodyPr/>
          <a:lstStyle/>
          <a:p>
            <a:fld id="{E82240E3-5399-4558-AD07-D38279937E54}" type="slidenum">
              <a:rPr kumimoji="1" lang="ja-JP" altLang="en-US" smtClean="0"/>
              <a:t>‹#›</a:t>
            </a:fld>
            <a:endParaRPr kumimoji="1" lang="ja-JP" altLang="en-US"/>
          </a:p>
        </p:txBody>
      </p:sp>
    </p:spTree>
    <p:extLst>
      <p:ext uri="{BB962C8B-B14F-4D97-AF65-F5344CB8AC3E}">
        <p14:creationId xmlns:p14="http://schemas.microsoft.com/office/powerpoint/2010/main" val="264562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176445-3E5C-363D-F1F0-5DDCF5388C2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DA15A8-5010-AE3B-24B4-558B9146F6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4A1F774-6CBB-27FE-491B-76E12B3176CB}"/>
              </a:ext>
            </a:extLst>
          </p:cNvPr>
          <p:cNvSpPr>
            <a:spLocks noGrp="1"/>
          </p:cNvSpPr>
          <p:nvPr>
            <p:ph type="dt" sz="half" idx="10"/>
          </p:nvPr>
        </p:nvSpPr>
        <p:spPr/>
        <p:txBody>
          <a:bodyPr/>
          <a:lstStyle/>
          <a:p>
            <a:fld id="{420EF7D9-D373-4B23-8026-E55C73BBB35D}" type="datetimeFigureOut">
              <a:rPr kumimoji="1" lang="ja-JP" altLang="en-US" smtClean="0"/>
              <a:t>2022/9/21</a:t>
            </a:fld>
            <a:endParaRPr kumimoji="1" lang="ja-JP" altLang="en-US"/>
          </a:p>
        </p:txBody>
      </p:sp>
      <p:sp>
        <p:nvSpPr>
          <p:cNvPr id="5" name="フッター プレースホルダー 4">
            <a:extLst>
              <a:ext uri="{FF2B5EF4-FFF2-40B4-BE49-F238E27FC236}">
                <a16:creationId xmlns:a16="http://schemas.microsoft.com/office/drawing/2014/main" id="{EAA5B061-17FF-F30C-DFB3-9A34E87ACB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CEF585-762E-2939-4605-656490D10874}"/>
              </a:ext>
            </a:extLst>
          </p:cNvPr>
          <p:cNvSpPr>
            <a:spLocks noGrp="1"/>
          </p:cNvSpPr>
          <p:nvPr>
            <p:ph type="sldNum" sz="quarter" idx="12"/>
          </p:nvPr>
        </p:nvSpPr>
        <p:spPr/>
        <p:txBody>
          <a:bodyPr/>
          <a:lstStyle/>
          <a:p>
            <a:fld id="{E82240E3-5399-4558-AD07-D38279937E54}" type="slidenum">
              <a:rPr kumimoji="1" lang="ja-JP" altLang="en-US" smtClean="0"/>
              <a:t>‹#›</a:t>
            </a:fld>
            <a:endParaRPr kumimoji="1" lang="ja-JP" altLang="en-US"/>
          </a:p>
        </p:txBody>
      </p:sp>
    </p:spTree>
    <p:extLst>
      <p:ext uri="{BB962C8B-B14F-4D97-AF65-F5344CB8AC3E}">
        <p14:creationId xmlns:p14="http://schemas.microsoft.com/office/powerpoint/2010/main" val="98208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B05206-3B2C-95E7-724E-811FF635A1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64E098-7E59-7C5F-422B-FA065D45CE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61EAFCA-C7C7-2073-B656-AA743F9DDF6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C152FBA-863D-CD05-5535-5A3CC7AC66CC}"/>
              </a:ext>
            </a:extLst>
          </p:cNvPr>
          <p:cNvSpPr>
            <a:spLocks noGrp="1"/>
          </p:cNvSpPr>
          <p:nvPr>
            <p:ph type="dt" sz="half" idx="10"/>
          </p:nvPr>
        </p:nvSpPr>
        <p:spPr/>
        <p:txBody>
          <a:bodyPr/>
          <a:lstStyle/>
          <a:p>
            <a:fld id="{420EF7D9-D373-4B23-8026-E55C73BBB35D}" type="datetimeFigureOut">
              <a:rPr kumimoji="1" lang="ja-JP" altLang="en-US" smtClean="0"/>
              <a:t>2022/9/21</a:t>
            </a:fld>
            <a:endParaRPr kumimoji="1" lang="ja-JP" altLang="en-US"/>
          </a:p>
        </p:txBody>
      </p:sp>
      <p:sp>
        <p:nvSpPr>
          <p:cNvPr id="6" name="フッター プレースホルダー 5">
            <a:extLst>
              <a:ext uri="{FF2B5EF4-FFF2-40B4-BE49-F238E27FC236}">
                <a16:creationId xmlns:a16="http://schemas.microsoft.com/office/drawing/2014/main" id="{2A01D4FE-EDCA-C346-0E1C-4FD9E19004A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6D5D84-198A-91C5-0F27-D55574E34051}"/>
              </a:ext>
            </a:extLst>
          </p:cNvPr>
          <p:cNvSpPr>
            <a:spLocks noGrp="1"/>
          </p:cNvSpPr>
          <p:nvPr>
            <p:ph type="sldNum" sz="quarter" idx="12"/>
          </p:nvPr>
        </p:nvSpPr>
        <p:spPr/>
        <p:txBody>
          <a:bodyPr/>
          <a:lstStyle/>
          <a:p>
            <a:fld id="{E82240E3-5399-4558-AD07-D38279937E54}" type="slidenum">
              <a:rPr kumimoji="1" lang="ja-JP" altLang="en-US" smtClean="0"/>
              <a:t>‹#›</a:t>
            </a:fld>
            <a:endParaRPr kumimoji="1" lang="ja-JP" altLang="en-US"/>
          </a:p>
        </p:txBody>
      </p:sp>
    </p:spTree>
    <p:extLst>
      <p:ext uri="{BB962C8B-B14F-4D97-AF65-F5344CB8AC3E}">
        <p14:creationId xmlns:p14="http://schemas.microsoft.com/office/powerpoint/2010/main" val="134265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0CE96-C936-0761-F95D-F87F03983D8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7074B3-48F2-4D84-FFBB-C6D20D695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AC883D7-49E9-87F5-E503-9B631EF78D9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2052C35-E042-AA73-A133-1377A695CF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F9D24D-C583-40D0-1194-83393AFB9FB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796F380-71E9-A54B-88C8-5FC7B6F845A0}"/>
              </a:ext>
            </a:extLst>
          </p:cNvPr>
          <p:cNvSpPr>
            <a:spLocks noGrp="1"/>
          </p:cNvSpPr>
          <p:nvPr>
            <p:ph type="dt" sz="half" idx="10"/>
          </p:nvPr>
        </p:nvSpPr>
        <p:spPr/>
        <p:txBody>
          <a:bodyPr/>
          <a:lstStyle/>
          <a:p>
            <a:fld id="{420EF7D9-D373-4B23-8026-E55C73BBB35D}" type="datetimeFigureOut">
              <a:rPr kumimoji="1" lang="ja-JP" altLang="en-US" smtClean="0"/>
              <a:t>2022/9/21</a:t>
            </a:fld>
            <a:endParaRPr kumimoji="1" lang="ja-JP" altLang="en-US"/>
          </a:p>
        </p:txBody>
      </p:sp>
      <p:sp>
        <p:nvSpPr>
          <p:cNvPr id="8" name="フッター プレースホルダー 7">
            <a:extLst>
              <a:ext uri="{FF2B5EF4-FFF2-40B4-BE49-F238E27FC236}">
                <a16:creationId xmlns:a16="http://schemas.microsoft.com/office/drawing/2014/main" id="{A1EF02F0-BA6A-0D60-2F7C-46500120A7B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978A0F8-0948-1A9E-7772-A2CA47124945}"/>
              </a:ext>
            </a:extLst>
          </p:cNvPr>
          <p:cNvSpPr>
            <a:spLocks noGrp="1"/>
          </p:cNvSpPr>
          <p:nvPr>
            <p:ph type="sldNum" sz="quarter" idx="12"/>
          </p:nvPr>
        </p:nvSpPr>
        <p:spPr/>
        <p:txBody>
          <a:bodyPr/>
          <a:lstStyle/>
          <a:p>
            <a:fld id="{E82240E3-5399-4558-AD07-D38279937E54}" type="slidenum">
              <a:rPr kumimoji="1" lang="ja-JP" altLang="en-US" smtClean="0"/>
              <a:t>‹#›</a:t>
            </a:fld>
            <a:endParaRPr kumimoji="1" lang="ja-JP" altLang="en-US"/>
          </a:p>
        </p:txBody>
      </p:sp>
    </p:spTree>
    <p:extLst>
      <p:ext uri="{BB962C8B-B14F-4D97-AF65-F5344CB8AC3E}">
        <p14:creationId xmlns:p14="http://schemas.microsoft.com/office/powerpoint/2010/main" val="480852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256E99-A17E-314A-4422-F8D10ECA07E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20E68EF-729B-B573-9075-3A1F85404834}"/>
              </a:ext>
            </a:extLst>
          </p:cNvPr>
          <p:cNvSpPr>
            <a:spLocks noGrp="1"/>
          </p:cNvSpPr>
          <p:nvPr>
            <p:ph type="dt" sz="half" idx="10"/>
          </p:nvPr>
        </p:nvSpPr>
        <p:spPr/>
        <p:txBody>
          <a:bodyPr/>
          <a:lstStyle/>
          <a:p>
            <a:fld id="{420EF7D9-D373-4B23-8026-E55C73BBB35D}" type="datetimeFigureOut">
              <a:rPr kumimoji="1" lang="ja-JP" altLang="en-US" smtClean="0"/>
              <a:t>2022/9/21</a:t>
            </a:fld>
            <a:endParaRPr kumimoji="1" lang="ja-JP" altLang="en-US"/>
          </a:p>
        </p:txBody>
      </p:sp>
      <p:sp>
        <p:nvSpPr>
          <p:cNvPr id="4" name="フッター プレースホルダー 3">
            <a:extLst>
              <a:ext uri="{FF2B5EF4-FFF2-40B4-BE49-F238E27FC236}">
                <a16:creationId xmlns:a16="http://schemas.microsoft.com/office/drawing/2014/main" id="{C9B7AB8F-5DBF-2C61-73EB-657ED06D259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E984E22-7253-1EEF-0DF3-B3C99BD15C5F}"/>
              </a:ext>
            </a:extLst>
          </p:cNvPr>
          <p:cNvSpPr>
            <a:spLocks noGrp="1"/>
          </p:cNvSpPr>
          <p:nvPr>
            <p:ph type="sldNum" sz="quarter" idx="12"/>
          </p:nvPr>
        </p:nvSpPr>
        <p:spPr/>
        <p:txBody>
          <a:bodyPr/>
          <a:lstStyle/>
          <a:p>
            <a:fld id="{E82240E3-5399-4558-AD07-D38279937E54}" type="slidenum">
              <a:rPr kumimoji="1" lang="ja-JP" altLang="en-US" smtClean="0"/>
              <a:t>‹#›</a:t>
            </a:fld>
            <a:endParaRPr kumimoji="1" lang="ja-JP" altLang="en-US"/>
          </a:p>
        </p:txBody>
      </p:sp>
    </p:spTree>
    <p:extLst>
      <p:ext uri="{BB962C8B-B14F-4D97-AF65-F5344CB8AC3E}">
        <p14:creationId xmlns:p14="http://schemas.microsoft.com/office/powerpoint/2010/main" val="1602892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9BFED4D-6D2A-99A4-6642-7334F9B09273}"/>
              </a:ext>
            </a:extLst>
          </p:cNvPr>
          <p:cNvSpPr>
            <a:spLocks noGrp="1"/>
          </p:cNvSpPr>
          <p:nvPr>
            <p:ph type="dt" sz="half" idx="10"/>
          </p:nvPr>
        </p:nvSpPr>
        <p:spPr/>
        <p:txBody>
          <a:bodyPr/>
          <a:lstStyle/>
          <a:p>
            <a:fld id="{420EF7D9-D373-4B23-8026-E55C73BBB35D}" type="datetimeFigureOut">
              <a:rPr kumimoji="1" lang="ja-JP" altLang="en-US" smtClean="0"/>
              <a:t>2022/9/21</a:t>
            </a:fld>
            <a:endParaRPr kumimoji="1" lang="ja-JP" altLang="en-US"/>
          </a:p>
        </p:txBody>
      </p:sp>
      <p:sp>
        <p:nvSpPr>
          <p:cNvPr id="3" name="フッター プレースホルダー 2">
            <a:extLst>
              <a:ext uri="{FF2B5EF4-FFF2-40B4-BE49-F238E27FC236}">
                <a16:creationId xmlns:a16="http://schemas.microsoft.com/office/drawing/2014/main" id="{74E3FAE2-C449-1FA3-D950-E9D4E92875D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33E5E2-3293-1BCA-5AEB-8B18DFFE6D13}"/>
              </a:ext>
            </a:extLst>
          </p:cNvPr>
          <p:cNvSpPr>
            <a:spLocks noGrp="1"/>
          </p:cNvSpPr>
          <p:nvPr>
            <p:ph type="sldNum" sz="quarter" idx="12"/>
          </p:nvPr>
        </p:nvSpPr>
        <p:spPr/>
        <p:txBody>
          <a:bodyPr/>
          <a:lstStyle/>
          <a:p>
            <a:fld id="{E82240E3-5399-4558-AD07-D38279937E54}" type="slidenum">
              <a:rPr kumimoji="1" lang="ja-JP" altLang="en-US" smtClean="0"/>
              <a:t>‹#›</a:t>
            </a:fld>
            <a:endParaRPr kumimoji="1" lang="ja-JP" altLang="en-US"/>
          </a:p>
        </p:txBody>
      </p:sp>
    </p:spTree>
    <p:extLst>
      <p:ext uri="{BB962C8B-B14F-4D97-AF65-F5344CB8AC3E}">
        <p14:creationId xmlns:p14="http://schemas.microsoft.com/office/powerpoint/2010/main" val="282790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8EDAFC-3BBF-FBD5-FEB5-E12123AA3C4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C29A08D-1AC7-C506-2AA2-F4603A388F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070799D-84CF-FCA8-9542-7A0919E7BC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48BFDF7-7F67-D6E2-A9BA-A58C0DE0F840}"/>
              </a:ext>
            </a:extLst>
          </p:cNvPr>
          <p:cNvSpPr>
            <a:spLocks noGrp="1"/>
          </p:cNvSpPr>
          <p:nvPr>
            <p:ph type="dt" sz="half" idx="10"/>
          </p:nvPr>
        </p:nvSpPr>
        <p:spPr/>
        <p:txBody>
          <a:bodyPr/>
          <a:lstStyle/>
          <a:p>
            <a:fld id="{420EF7D9-D373-4B23-8026-E55C73BBB35D}" type="datetimeFigureOut">
              <a:rPr kumimoji="1" lang="ja-JP" altLang="en-US" smtClean="0"/>
              <a:t>2022/9/21</a:t>
            </a:fld>
            <a:endParaRPr kumimoji="1" lang="ja-JP" altLang="en-US"/>
          </a:p>
        </p:txBody>
      </p:sp>
      <p:sp>
        <p:nvSpPr>
          <p:cNvPr id="6" name="フッター プレースホルダー 5">
            <a:extLst>
              <a:ext uri="{FF2B5EF4-FFF2-40B4-BE49-F238E27FC236}">
                <a16:creationId xmlns:a16="http://schemas.microsoft.com/office/drawing/2014/main" id="{49905848-6FEE-2116-7F7C-6F4A51638A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31BD0B6-926B-291E-04D6-1859B10095CB}"/>
              </a:ext>
            </a:extLst>
          </p:cNvPr>
          <p:cNvSpPr>
            <a:spLocks noGrp="1"/>
          </p:cNvSpPr>
          <p:nvPr>
            <p:ph type="sldNum" sz="quarter" idx="12"/>
          </p:nvPr>
        </p:nvSpPr>
        <p:spPr/>
        <p:txBody>
          <a:bodyPr/>
          <a:lstStyle/>
          <a:p>
            <a:fld id="{E82240E3-5399-4558-AD07-D38279937E54}" type="slidenum">
              <a:rPr kumimoji="1" lang="ja-JP" altLang="en-US" smtClean="0"/>
              <a:t>‹#›</a:t>
            </a:fld>
            <a:endParaRPr kumimoji="1" lang="ja-JP" altLang="en-US"/>
          </a:p>
        </p:txBody>
      </p:sp>
    </p:spTree>
    <p:extLst>
      <p:ext uri="{BB962C8B-B14F-4D97-AF65-F5344CB8AC3E}">
        <p14:creationId xmlns:p14="http://schemas.microsoft.com/office/powerpoint/2010/main" val="113166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6258F7-D761-BB26-C43E-728C01F2144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3768CC2-3B0D-1D86-71C0-71D6DCF28D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11099DE-50FC-81C8-1F7B-AF7545E80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95A8164-5690-22E5-16FE-54778BB67BA9}"/>
              </a:ext>
            </a:extLst>
          </p:cNvPr>
          <p:cNvSpPr>
            <a:spLocks noGrp="1"/>
          </p:cNvSpPr>
          <p:nvPr>
            <p:ph type="dt" sz="half" idx="10"/>
          </p:nvPr>
        </p:nvSpPr>
        <p:spPr/>
        <p:txBody>
          <a:bodyPr/>
          <a:lstStyle/>
          <a:p>
            <a:fld id="{420EF7D9-D373-4B23-8026-E55C73BBB35D}" type="datetimeFigureOut">
              <a:rPr kumimoji="1" lang="ja-JP" altLang="en-US" smtClean="0"/>
              <a:t>2022/9/21</a:t>
            </a:fld>
            <a:endParaRPr kumimoji="1" lang="ja-JP" altLang="en-US"/>
          </a:p>
        </p:txBody>
      </p:sp>
      <p:sp>
        <p:nvSpPr>
          <p:cNvPr id="6" name="フッター プレースホルダー 5">
            <a:extLst>
              <a:ext uri="{FF2B5EF4-FFF2-40B4-BE49-F238E27FC236}">
                <a16:creationId xmlns:a16="http://schemas.microsoft.com/office/drawing/2014/main" id="{A064A3B5-3679-7739-8FCF-78D2D7215F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3BB9A0-A860-C98F-B020-F9F9EEE2DE9B}"/>
              </a:ext>
            </a:extLst>
          </p:cNvPr>
          <p:cNvSpPr>
            <a:spLocks noGrp="1"/>
          </p:cNvSpPr>
          <p:nvPr>
            <p:ph type="sldNum" sz="quarter" idx="12"/>
          </p:nvPr>
        </p:nvSpPr>
        <p:spPr/>
        <p:txBody>
          <a:bodyPr/>
          <a:lstStyle/>
          <a:p>
            <a:fld id="{E82240E3-5399-4558-AD07-D38279937E54}" type="slidenum">
              <a:rPr kumimoji="1" lang="ja-JP" altLang="en-US" smtClean="0"/>
              <a:t>‹#›</a:t>
            </a:fld>
            <a:endParaRPr kumimoji="1" lang="ja-JP" altLang="en-US"/>
          </a:p>
        </p:txBody>
      </p:sp>
    </p:spTree>
    <p:extLst>
      <p:ext uri="{BB962C8B-B14F-4D97-AF65-F5344CB8AC3E}">
        <p14:creationId xmlns:p14="http://schemas.microsoft.com/office/powerpoint/2010/main" val="1911862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5017835-0857-DAED-342B-373549A722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BEEF62-5197-D862-7720-13D8A1D653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F54BE7C-F975-D4F2-6B61-CC9BC7334C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EF7D9-D373-4B23-8026-E55C73BBB35D}" type="datetimeFigureOut">
              <a:rPr kumimoji="1" lang="ja-JP" altLang="en-US" smtClean="0"/>
              <a:t>2022/9/21</a:t>
            </a:fld>
            <a:endParaRPr kumimoji="1" lang="ja-JP" altLang="en-US"/>
          </a:p>
        </p:txBody>
      </p:sp>
      <p:sp>
        <p:nvSpPr>
          <p:cNvPr id="5" name="フッター プレースホルダー 4">
            <a:extLst>
              <a:ext uri="{FF2B5EF4-FFF2-40B4-BE49-F238E27FC236}">
                <a16:creationId xmlns:a16="http://schemas.microsoft.com/office/drawing/2014/main" id="{821277A5-2014-40BA-902C-0D64F3E49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51C086F-5DBE-2338-AA0A-FA8D3C7F41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240E3-5399-4558-AD07-D38279937E54}" type="slidenum">
              <a:rPr kumimoji="1" lang="ja-JP" altLang="en-US" smtClean="0"/>
              <a:t>‹#›</a:t>
            </a:fld>
            <a:endParaRPr kumimoji="1" lang="ja-JP" altLang="en-US"/>
          </a:p>
        </p:txBody>
      </p:sp>
    </p:spTree>
    <p:extLst>
      <p:ext uri="{BB962C8B-B14F-4D97-AF65-F5344CB8AC3E}">
        <p14:creationId xmlns:p14="http://schemas.microsoft.com/office/powerpoint/2010/main" val="4198406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ja.wikipedia.org/wiki/%E9%AB%98%E6%B0%B4%E6%BA%96%E8%A8%80%E8%AA%9E" TargetMode="External"/><Relationship Id="rId13" Type="http://schemas.openxmlformats.org/officeDocument/2006/relationships/hyperlink" Target="https://ja.wikipedia.org/wiki/C%E8%A8%80%E8%AA%9E#cite_note-1" TargetMode="External"/><Relationship Id="rId18" Type="http://schemas.openxmlformats.org/officeDocument/2006/relationships/hyperlink" Target="https://ja.wikipedia.org/wiki/%E3%82%A2%E3%82%BB%E3%83%B3%E3%83%96%E3%83%A9" TargetMode="External"/><Relationship Id="rId3" Type="http://schemas.openxmlformats.org/officeDocument/2006/relationships/hyperlink" Target="https://ja.wikipedia.org/wiki/1972%E5%B9%B4" TargetMode="External"/><Relationship Id="rId21" Type="http://schemas.openxmlformats.org/officeDocument/2006/relationships/hyperlink" Target="https://ja.wikipedia.org/wiki/%E3%82%A2%E3%83%97%E3%83%AA%E3%82%B1%E3%83%BC%E3%82%B7%E3%83%A7%E3%83%B3%E3%82%BD%E3%83%95%E3%83%88%E3%82%A6%E3%82%A7%E3%82%A2" TargetMode="External"/><Relationship Id="rId7" Type="http://schemas.openxmlformats.org/officeDocument/2006/relationships/hyperlink" Target="https://ja.wikipedia.org/wiki/%E5%88%B6%E5%BE%A1%E6%A7%8B%E6%96%87" TargetMode="External"/><Relationship Id="rId12" Type="http://schemas.openxmlformats.org/officeDocument/2006/relationships/hyperlink" Target="https://ja.wikipedia.org/wiki/C_Sharp" TargetMode="External"/><Relationship Id="rId17" Type="http://schemas.openxmlformats.org/officeDocument/2006/relationships/hyperlink" Target="https://ja.wikipedia.org/wiki/%E6%A9%9F%E6%A2%B0%E8%AA%9E" TargetMode="External"/><Relationship Id="rId2" Type="http://schemas.openxmlformats.org/officeDocument/2006/relationships/hyperlink" Target="https://ja.wikipedia.org/wiki/%E8%8B%B1%E8%AA%9E" TargetMode="External"/><Relationship Id="rId16" Type="http://schemas.openxmlformats.org/officeDocument/2006/relationships/hyperlink" Target="https://ja.wikipedia.org/wiki/%E6%97%A5%E6%9C%AC%E7%94%A3%E6%A5%AD%E8%A6%8F%E6%A0%BC" TargetMode="External"/><Relationship Id="rId20" Type="http://schemas.openxmlformats.org/officeDocument/2006/relationships/hyperlink" Target="https://ja.wikipedia.org/wiki/%E3%82%AA%E3%83%9A%E3%83%AC%E3%83%BC%E3%83%86%E3%82%A3%E3%83%B3%E3%82%B0%E3%82%B7%E3%82%B9%E3%83%86%E3%83%A0" TargetMode="External"/><Relationship Id="rId1" Type="http://schemas.openxmlformats.org/officeDocument/2006/relationships/slideLayout" Target="../slideLayouts/slideLayout1.xml"/><Relationship Id="rId6" Type="http://schemas.openxmlformats.org/officeDocument/2006/relationships/hyperlink" Target="https://ja.wikipedia.org/wiki/%E3%83%97%E3%83%AD%E3%82%B0%E3%83%A9%E3%83%9F%E3%83%B3%E3%82%B0%E8%A8%80%E8%AA%9E" TargetMode="External"/><Relationship Id="rId11" Type="http://schemas.openxmlformats.org/officeDocument/2006/relationships/hyperlink" Target="https://ja.wikipedia.org/wiki/Java" TargetMode="External"/><Relationship Id="rId5" Type="http://schemas.openxmlformats.org/officeDocument/2006/relationships/hyperlink" Target="https://ja.wikipedia.org/wiki/%E3%83%87%E3%83%8B%E3%82%B9%E3%83%BB%E3%83%AA%E3%83%83%E3%83%81%E3%83%BC" TargetMode="External"/><Relationship Id="rId15" Type="http://schemas.openxmlformats.org/officeDocument/2006/relationships/hyperlink" Target="https://ja.wikipedia.org/wiki/%E5%9B%BD%E9%9A%9B%E6%A8%99%E6%BA%96%E5%8C%96%E6%A9%9F%E6%A7%8B" TargetMode="External"/><Relationship Id="rId23" Type="http://schemas.openxmlformats.org/officeDocument/2006/relationships/hyperlink" Target="https://ja.wikipedia.org/wiki/%E3%83%87%E3%83%90%E3%82%A4%E3%82%B9%E3%83%89%E3%83%A9%E3%82%A4%E3%83%90" TargetMode="External"/><Relationship Id="rId10" Type="http://schemas.openxmlformats.org/officeDocument/2006/relationships/hyperlink" Target="https://ja.wikipedia.org/wiki/C%2B%2B" TargetMode="External"/><Relationship Id="rId19" Type="http://schemas.openxmlformats.org/officeDocument/2006/relationships/hyperlink" Target="https://ja.wikipedia.org/wiki/%E3%82%BD%E3%83%BC%E3%82%B9%E3%82%B3%E3%83%BC%E3%83%89" TargetMode="External"/><Relationship Id="rId4" Type="http://schemas.openxmlformats.org/officeDocument/2006/relationships/hyperlink" Target="https://ja.wikipedia.org/wiki/%E3%83%99%E3%83%AB%E7%A0%94%E7%A9%B6%E6%89%80" TargetMode="External"/><Relationship Id="rId9" Type="http://schemas.openxmlformats.org/officeDocument/2006/relationships/hyperlink" Target="https://ja.wikipedia.org/wiki/%E4%BD%8E%E6%B0%B4%E6%BA%96%E8%A8%80%E8%AA%9E" TargetMode="External"/><Relationship Id="rId14" Type="http://schemas.openxmlformats.org/officeDocument/2006/relationships/hyperlink" Target="https://ja.wikipedia.org/wiki/%E7%B1%B3%E5%9B%BD%E5%9B%BD%E5%AE%B6%E8%A6%8F%E6%A0%BC%E5%8D%94%E4%BC%9A" TargetMode="External"/><Relationship Id="rId22" Type="http://schemas.openxmlformats.org/officeDocument/2006/relationships/hyperlink" Target="https://ja.wikipedia.org/wiki/%E3%83%95%E3%82%A1%E3%83%BC%E3%83%A0%E3%82%A6%E3%82%A7%E3%82%A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95BCDA-5F60-72D4-1A9E-B22B17080A08}"/>
              </a:ext>
            </a:extLst>
          </p:cNvPr>
          <p:cNvSpPr>
            <a:spLocks noGrp="1"/>
          </p:cNvSpPr>
          <p:nvPr>
            <p:ph type="ctrTitle"/>
          </p:nvPr>
        </p:nvSpPr>
        <p:spPr>
          <a:xfrm flipV="1">
            <a:off x="-5276851" y="3509962"/>
            <a:ext cx="1143389" cy="45719"/>
          </a:xfrm>
        </p:spPr>
        <p:txBody>
          <a:bodyPr>
            <a:normAutofit fontScale="90000"/>
          </a:bodyPr>
          <a:lstStyle/>
          <a:p>
            <a:endParaRPr kumimoji="1" lang="ja-JP" altLang="en-US" dirty="0"/>
          </a:p>
        </p:txBody>
      </p:sp>
      <p:sp>
        <p:nvSpPr>
          <p:cNvPr id="3" name="字幕 2">
            <a:extLst>
              <a:ext uri="{FF2B5EF4-FFF2-40B4-BE49-F238E27FC236}">
                <a16:creationId xmlns:a16="http://schemas.microsoft.com/office/drawing/2014/main" id="{58D0636D-0095-BCA3-FCCA-49A604B19892}"/>
              </a:ext>
            </a:extLst>
          </p:cNvPr>
          <p:cNvSpPr>
            <a:spLocks noGrp="1"/>
          </p:cNvSpPr>
          <p:nvPr>
            <p:ph type="subTitle" idx="1"/>
          </p:nvPr>
        </p:nvSpPr>
        <p:spPr>
          <a:xfrm flipH="1" flipV="1">
            <a:off x="-6219825" y="6086474"/>
            <a:ext cx="238125" cy="542925"/>
          </a:xfrm>
        </p:spPr>
        <p:txBody>
          <a:bodyPr/>
          <a:lstStyle/>
          <a:p>
            <a:endParaRPr kumimoji="1" lang="ja-JP" altLang="en-US" dirty="0"/>
          </a:p>
        </p:txBody>
      </p:sp>
      <p:sp>
        <p:nvSpPr>
          <p:cNvPr id="4" name="爆発: 8 pt 3">
            <a:extLst>
              <a:ext uri="{FF2B5EF4-FFF2-40B4-BE49-F238E27FC236}">
                <a16:creationId xmlns:a16="http://schemas.microsoft.com/office/drawing/2014/main" id="{1304C0EA-A64D-D0F6-73C6-AF0B4D6C7A6E}"/>
              </a:ext>
            </a:extLst>
          </p:cNvPr>
          <p:cNvSpPr/>
          <p:nvPr/>
        </p:nvSpPr>
        <p:spPr>
          <a:xfrm>
            <a:off x="1990725" y="1801197"/>
            <a:ext cx="9953625" cy="2607906"/>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gradFill>
                  <a:gsLst>
                    <a:gs pos="0">
                      <a:srgbClr val="FF0000"/>
                    </a:gs>
                    <a:gs pos="28000">
                      <a:srgbClr val="FFC000"/>
                    </a:gs>
                    <a:gs pos="67000">
                      <a:srgbClr val="92D050"/>
                    </a:gs>
                    <a:gs pos="100000">
                      <a:srgbClr val="00B0F0"/>
                    </a:gs>
                  </a:gsLst>
                  <a:lin ang="5400000" scaled="1"/>
                </a:gradFill>
              </a:rPr>
              <a:t>ゲーム制作</a:t>
            </a:r>
          </a:p>
        </p:txBody>
      </p:sp>
      <p:sp>
        <p:nvSpPr>
          <p:cNvPr id="5" name="正方形/長方形 4">
            <a:extLst>
              <a:ext uri="{FF2B5EF4-FFF2-40B4-BE49-F238E27FC236}">
                <a16:creationId xmlns:a16="http://schemas.microsoft.com/office/drawing/2014/main" id="{7A3A4999-6F77-705F-F455-A31FBCF413D0}"/>
              </a:ext>
            </a:extLst>
          </p:cNvPr>
          <p:cNvSpPr/>
          <p:nvPr/>
        </p:nvSpPr>
        <p:spPr>
          <a:xfrm>
            <a:off x="2419350" y="714375"/>
            <a:ext cx="8086725" cy="1343025"/>
          </a:xfrm>
          <a:prstGeom prst="rect">
            <a:avLst/>
          </a:prstGeom>
          <a:gradFill>
            <a:gsLst>
              <a:gs pos="0">
                <a:srgbClr val="FF0000"/>
              </a:gs>
              <a:gs pos="28000">
                <a:srgbClr val="FFC000"/>
              </a:gs>
              <a:gs pos="67000">
                <a:srgbClr val="92D050"/>
              </a:gs>
              <a:gs pos="100000">
                <a:srgbClr val="00B0F0"/>
              </a:gs>
            </a:gsLst>
            <a:lin ang="5400000" scaled="1"/>
          </a:gradFill>
          <a:ln>
            <a:solidFill>
              <a:srgbClr val="FFFF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0" b="1" dirty="0">
                <a:solidFill>
                  <a:schemeClr val="accent1">
                    <a:lumMod val="60000"/>
                    <a:lumOff val="40000"/>
                  </a:schemeClr>
                </a:solidFill>
                <a:latin typeface="+mj-lt"/>
              </a:rPr>
              <a:t>チーム</a:t>
            </a:r>
            <a:r>
              <a:rPr kumimoji="1" lang="en-US" altLang="ja-JP" sz="6000" b="1" dirty="0">
                <a:solidFill>
                  <a:schemeClr val="accent1">
                    <a:lumMod val="60000"/>
                    <a:lumOff val="40000"/>
                  </a:schemeClr>
                </a:solidFill>
                <a:latin typeface="+mj-lt"/>
              </a:rPr>
              <a:t>H</a:t>
            </a:r>
            <a:endParaRPr kumimoji="1" lang="ja-JP" altLang="en-US" sz="6000" b="1" dirty="0">
              <a:solidFill>
                <a:schemeClr val="accent1">
                  <a:lumMod val="60000"/>
                  <a:lumOff val="40000"/>
                </a:schemeClr>
              </a:solidFill>
              <a:latin typeface="+mj-lt"/>
            </a:endParaRPr>
          </a:p>
        </p:txBody>
      </p:sp>
      <p:sp>
        <p:nvSpPr>
          <p:cNvPr id="6" name="矢印: 右 5">
            <a:extLst>
              <a:ext uri="{FF2B5EF4-FFF2-40B4-BE49-F238E27FC236}">
                <a16:creationId xmlns:a16="http://schemas.microsoft.com/office/drawing/2014/main" id="{DBC188BB-4A6D-EDFA-29F0-FEC0E4764DD3}"/>
              </a:ext>
            </a:extLst>
          </p:cNvPr>
          <p:cNvSpPr/>
          <p:nvPr/>
        </p:nvSpPr>
        <p:spPr>
          <a:xfrm>
            <a:off x="1250157" y="1801197"/>
            <a:ext cx="828675" cy="249555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77D0942E-7E2C-A28D-E7CE-02B79E6DAD94}"/>
              </a:ext>
            </a:extLst>
          </p:cNvPr>
          <p:cNvSpPr/>
          <p:nvPr/>
        </p:nvSpPr>
        <p:spPr>
          <a:xfrm>
            <a:off x="1338263" y="4048125"/>
            <a:ext cx="757237" cy="287655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D850C4A-1BC7-2BBC-2D44-C0F722D0642E}"/>
              </a:ext>
            </a:extLst>
          </p:cNvPr>
          <p:cNvSpPr/>
          <p:nvPr/>
        </p:nvSpPr>
        <p:spPr>
          <a:xfrm>
            <a:off x="2600324" y="4481027"/>
            <a:ext cx="7724775" cy="2148372"/>
          </a:xfrm>
          <a:prstGeom prst="rect">
            <a:avLst/>
          </a:prstGeom>
          <a:gradFill>
            <a:gsLst>
              <a:gs pos="0">
                <a:srgbClr val="FF0000"/>
              </a:gs>
              <a:gs pos="28000">
                <a:srgbClr val="FFC000"/>
              </a:gs>
              <a:gs pos="67000">
                <a:srgbClr val="92D050"/>
              </a:gs>
              <a:gs pos="100000">
                <a:srgbClr val="00B0F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200" b="1" i="1" dirty="0">
                <a:latin typeface="+mn-ea"/>
              </a:rPr>
              <a:t>ブロック崩し</a:t>
            </a:r>
          </a:p>
        </p:txBody>
      </p:sp>
    </p:spTree>
    <p:extLst>
      <p:ext uri="{BB962C8B-B14F-4D97-AF65-F5344CB8AC3E}">
        <p14:creationId xmlns:p14="http://schemas.microsoft.com/office/powerpoint/2010/main" val="1454003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95BCDA-5F60-72D4-1A9E-B22B17080A08}"/>
              </a:ext>
            </a:extLst>
          </p:cNvPr>
          <p:cNvSpPr>
            <a:spLocks noGrp="1"/>
          </p:cNvSpPr>
          <p:nvPr>
            <p:ph type="ctrTitle"/>
          </p:nvPr>
        </p:nvSpPr>
        <p:spPr>
          <a:xfrm flipV="1">
            <a:off x="-5276851" y="3509962"/>
            <a:ext cx="1143389" cy="45719"/>
          </a:xfrm>
        </p:spPr>
        <p:txBody>
          <a:bodyPr>
            <a:normAutofit fontScale="90000"/>
          </a:bodyPr>
          <a:lstStyle/>
          <a:p>
            <a:endParaRPr kumimoji="1" lang="ja-JP" altLang="en-US" dirty="0"/>
          </a:p>
        </p:txBody>
      </p:sp>
      <p:sp>
        <p:nvSpPr>
          <p:cNvPr id="3" name="字幕 2">
            <a:extLst>
              <a:ext uri="{FF2B5EF4-FFF2-40B4-BE49-F238E27FC236}">
                <a16:creationId xmlns:a16="http://schemas.microsoft.com/office/drawing/2014/main" id="{58D0636D-0095-BCA3-FCCA-49A604B19892}"/>
              </a:ext>
            </a:extLst>
          </p:cNvPr>
          <p:cNvSpPr>
            <a:spLocks noGrp="1"/>
          </p:cNvSpPr>
          <p:nvPr>
            <p:ph type="subTitle" idx="1"/>
          </p:nvPr>
        </p:nvSpPr>
        <p:spPr>
          <a:xfrm flipH="1" flipV="1">
            <a:off x="-6219825" y="6086474"/>
            <a:ext cx="238125" cy="542925"/>
          </a:xfrm>
        </p:spPr>
        <p:txBody>
          <a:bodyPr/>
          <a:lstStyle/>
          <a:p>
            <a:endParaRPr kumimoji="1" lang="ja-JP" altLang="en-US" dirty="0"/>
          </a:p>
        </p:txBody>
      </p:sp>
      <p:sp>
        <p:nvSpPr>
          <p:cNvPr id="5" name="正方形/長方形 4">
            <a:extLst>
              <a:ext uri="{FF2B5EF4-FFF2-40B4-BE49-F238E27FC236}">
                <a16:creationId xmlns:a16="http://schemas.microsoft.com/office/drawing/2014/main" id="{7A3A4999-6F77-705F-F455-A31FBCF413D0}"/>
              </a:ext>
            </a:extLst>
          </p:cNvPr>
          <p:cNvSpPr/>
          <p:nvPr/>
        </p:nvSpPr>
        <p:spPr>
          <a:xfrm>
            <a:off x="2324100" y="228601"/>
            <a:ext cx="8086725" cy="1343025"/>
          </a:xfrm>
          <a:prstGeom prst="rect">
            <a:avLst/>
          </a:prstGeom>
          <a:solidFill>
            <a:srgbClr val="FFFF00"/>
          </a:solidFill>
          <a:ln>
            <a:solidFill>
              <a:srgbClr val="FFFF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0" b="1" dirty="0">
                <a:gradFill>
                  <a:gsLst>
                    <a:gs pos="0">
                      <a:srgbClr val="FF0000"/>
                    </a:gs>
                    <a:gs pos="28000">
                      <a:srgbClr val="FFC000"/>
                    </a:gs>
                    <a:gs pos="67000">
                      <a:srgbClr val="92D050"/>
                    </a:gs>
                    <a:gs pos="100000">
                      <a:srgbClr val="00B0F0"/>
                    </a:gs>
                  </a:gsLst>
                  <a:lin ang="5400000" scaled="1"/>
                </a:gradFill>
                <a:effectLst>
                  <a:outerShdw blurRad="63500" sx="102000" sy="102000" algn="ctr" rotWithShape="0">
                    <a:prstClr val="black">
                      <a:alpha val="40000"/>
                    </a:prstClr>
                  </a:outerShdw>
                </a:effectLst>
                <a:latin typeface="+mj-lt"/>
              </a:rPr>
              <a:t>どんなゲーム？</a:t>
            </a:r>
            <a:endParaRPr kumimoji="1" lang="ja-JP" altLang="en-US" sz="6000" b="1" dirty="0">
              <a:gradFill>
                <a:gsLst>
                  <a:gs pos="0">
                    <a:srgbClr val="FF0000"/>
                  </a:gs>
                  <a:gs pos="28000">
                    <a:srgbClr val="FFC000"/>
                  </a:gs>
                  <a:gs pos="67000">
                    <a:srgbClr val="92D050"/>
                  </a:gs>
                  <a:gs pos="100000">
                    <a:srgbClr val="00B0F0"/>
                  </a:gs>
                </a:gsLst>
                <a:lin ang="5400000" scaled="1"/>
              </a:gradFill>
              <a:effectLst>
                <a:outerShdw blurRad="63500" sx="102000" sy="102000" algn="ctr" rotWithShape="0">
                  <a:prstClr val="black">
                    <a:alpha val="40000"/>
                  </a:prstClr>
                </a:outerShdw>
              </a:effectLst>
              <a:latin typeface="+mj-lt"/>
            </a:endParaRPr>
          </a:p>
        </p:txBody>
      </p:sp>
      <p:sp>
        <p:nvSpPr>
          <p:cNvPr id="9" name="テキスト ボックス 8">
            <a:extLst>
              <a:ext uri="{FF2B5EF4-FFF2-40B4-BE49-F238E27FC236}">
                <a16:creationId xmlns:a16="http://schemas.microsoft.com/office/drawing/2014/main" id="{8C0E61E7-0C9C-B0F7-B86B-207A52484301}"/>
              </a:ext>
            </a:extLst>
          </p:cNvPr>
          <p:cNvSpPr txBox="1"/>
          <p:nvPr/>
        </p:nvSpPr>
        <p:spPr>
          <a:xfrm rot="20569221">
            <a:off x="2689081" y="3435278"/>
            <a:ext cx="4096153" cy="646331"/>
          </a:xfrm>
          <a:prstGeom prst="rect">
            <a:avLst/>
          </a:prstGeom>
          <a:solidFill>
            <a:srgbClr val="00FF00"/>
          </a:solidFill>
        </p:spPr>
        <p:txBody>
          <a:bodyPr wrap="square" rtlCol="0">
            <a:spAutoFit/>
          </a:bodyPr>
          <a:lstStyle/>
          <a:p>
            <a:r>
              <a:rPr kumimoji="1" lang="ja-JP" altLang="en-US" sz="3600" b="1" dirty="0">
                <a:gradFill>
                  <a:gsLst>
                    <a:gs pos="0">
                      <a:srgbClr val="FF0000"/>
                    </a:gs>
                    <a:gs pos="28000">
                      <a:srgbClr val="FFC000"/>
                    </a:gs>
                    <a:gs pos="67000">
                      <a:srgbClr val="92D050"/>
                    </a:gs>
                    <a:gs pos="100000">
                      <a:srgbClr val="00B0F0"/>
                    </a:gs>
                  </a:gsLst>
                  <a:lin ang="5400000" scaled="1"/>
                </a:gradFill>
                <a:effectLst>
                  <a:outerShdw blurRad="63500" sx="102000" sy="102000" algn="ctr" rotWithShape="0">
                    <a:prstClr val="black">
                      <a:alpha val="40000"/>
                    </a:prstClr>
                  </a:outerShdw>
                </a:effectLst>
              </a:rPr>
              <a:t>ブロックを崩して</a:t>
            </a:r>
          </a:p>
        </p:txBody>
      </p:sp>
      <p:sp>
        <p:nvSpPr>
          <p:cNvPr id="10" name="テキスト ボックス 9">
            <a:extLst>
              <a:ext uri="{FF2B5EF4-FFF2-40B4-BE49-F238E27FC236}">
                <a16:creationId xmlns:a16="http://schemas.microsoft.com/office/drawing/2014/main" id="{F49C26FB-95EC-33BF-DC32-0EE61F7D10BF}"/>
              </a:ext>
            </a:extLst>
          </p:cNvPr>
          <p:cNvSpPr txBox="1"/>
          <p:nvPr/>
        </p:nvSpPr>
        <p:spPr>
          <a:xfrm rot="20233740">
            <a:off x="2674232" y="2341869"/>
            <a:ext cx="3486150" cy="646331"/>
          </a:xfrm>
          <a:prstGeom prst="rect">
            <a:avLst/>
          </a:prstGeom>
          <a:noFill/>
        </p:spPr>
        <p:txBody>
          <a:bodyPr wrap="square" rtlCol="0">
            <a:spAutoFit/>
          </a:bodyPr>
          <a:lstStyle/>
          <a:p>
            <a:r>
              <a:rPr kumimoji="1" lang="ja-JP" altLang="en-US" sz="3600" b="1" dirty="0">
                <a:gradFill>
                  <a:gsLst>
                    <a:gs pos="0">
                      <a:srgbClr val="FF0000"/>
                    </a:gs>
                    <a:gs pos="28000">
                      <a:srgbClr val="FFC000"/>
                    </a:gs>
                    <a:gs pos="67000">
                      <a:srgbClr val="92D050"/>
                    </a:gs>
                    <a:gs pos="100000">
                      <a:srgbClr val="00B0F0"/>
                    </a:gs>
                  </a:gsLst>
                  <a:lin ang="5400000" scaled="1"/>
                </a:gradFill>
                <a:effectLst>
                  <a:outerShdw blurRad="63500" sx="102000" sy="102000" algn="ctr" rotWithShape="0">
                    <a:prstClr val="black">
                      <a:alpha val="40000"/>
                    </a:prstClr>
                  </a:outerShdw>
                </a:effectLst>
                <a:latin typeface="+mj-lt"/>
              </a:rPr>
              <a:t>弾を跳ね返そう</a:t>
            </a:r>
          </a:p>
        </p:txBody>
      </p:sp>
      <p:sp>
        <p:nvSpPr>
          <p:cNvPr id="11" name="テキスト ボックス 10">
            <a:extLst>
              <a:ext uri="{FF2B5EF4-FFF2-40B4-BE49-F238E27FC236}">
                <a16:creationId xmlns:a16="http://schemas.microsoft.com/office/drawing/2014/main" id="{1B4E7FAF-195B-BA76-1BCD-3708A90681BC}"/>
              </a:ext>
            </a:extLst>
          </p:cNvPr>
          <p:cNvSpPr txBox="1"/>
          <p:nvPr/>
        </p:nvSpPr>
        <p:spPr>
          <a:xfrm rot="933880">
            <a:off x="7372350" y="3075057"/>
            <a:ext cx="3886200" cy="707886"/>
          </a:xfrm>
          <a:prstGeom prst="rect">
            <a:avLst/>
          </a:prstGeom>
          <a:noFill/>
        </p:spPr>
        <p:txBody>
          <a:bodyPr wrap="square" rtlCol="0">
            <a:spAutoFit/>
          </a:bodyPr>
          <a:lstStyle/>
          <a:p>
            <a:r>
              <a:rPr kumimoji="1" lang="ja-JP" altLang="en-US" sz="4000" b="1" dirty="0">
                <a:gradFill>
                  <a:gsLst>
                    <a:gs pos="0">
                      <a:srgbClr val="FF0000"/>
                    </a:gs>
                    <a:gs pos="28000">
                      <a:srgbClr val="FFC000"/>
                    </a:gs>
                    <a:gs pos="67000">
                      <a:srgbClr val="92D050"/>
                    </a:gs>
                    <a:gs pos="100000">
                      <a:srgbClr val="00B0F0"/>
                    </a:gs>
                  </a:gsLst>
                  <a:lin ang="5400000" scaled="1"/>
                </a:gradFill>
                <a:effectLst>
                  <a:outerShdw blurRad="63500" sx="102000" sy="102000" algn="ctr" rotWithShape="0">
                    <a:prstClr val="black">
                      <a:alpha val="40000"/>
                    </a:prstClr>
                  </a:outerShdw>
                </a:effectLst>
              </a:rPr>
              <a:t>爽快</a:t>
            </a:r>
            <a:r>
              <a:rPr kumimoji="1" lang="ja-JP" altLang="en-US" sz="4000" b="1" dirty="0">
                <a:gradFill>
                  <a:gsLst>
                    <a:gs pos="0">
                      <a:srgbClr val="FF0000"/>
                    </a:gs>
                    <a:gs pos="28000">
                      <a:srgbClr val="FFC000"/>
                    </a:gs>
                    <a:gs pos="67000">
                      <a:srgbClr val="92D050"/>
                    </a:gs>
                    <a:gs pos="100000">
                      <a:srgbClr val="00B0F0"/>
                    </a:gs>
                  </a:gsLst>
                  <a:lin ang="5400000" scaled="1"/>
                </a:gradFill>
              </a:rPr>
              <a:t>アクション</a:t>
            </a:r>
          </a:p>
        </p:txBody>
      </p:sp>
      <p:sp>
        <p:nvSpPr>
          <p:cNvPr id="12" name="正方形/長方形 11">
            <a:extLst>
              <a:ext uri="{FF2B5EF4-FFF2-40B4-BE49-F238E27FC236}">
                <a16:creationId xmlns:a16="http://schemas.microsoft.com/office/drawing/2014/main" id="{CE4A5E05-A7AB-D99A-65EF-2D8768263492}"/>
              </a:ext>
            </a:extLst>
          </p:cNvPr>
          <p:cNvSpPr/>
          <p:nvPr/>
        </p:nvSpPr>
        <p:spPr>
          <a:xfrm>
            <a:off x="2324100" y="4550627"/>
            <a:ext cx="8505825" cy="220027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600" b="1" i="1" dirty="0">
                <a:solidFill>
                  <a:schemeClr val="tx1"/>
                </a:solidFill>
              </a:rPr>
              <a:t>２</a:t>
            </a:r>
            <a:r>
              <a:rPr lang="en-US" altLang="ja-JP" sz="6600" b="1" i="1" dirty="0">
                <a:solidFill>
                  <a:schemeClr val="tx1"/>
                </a:solidFill>
              </a:rPr>
              <a:t>D</a:t>
            </a:r>
            <a:r>
              <a:rPr lang="ja-JP" altLang="en-US" sz="6600" b="1" i="1" dirty="0">
                <a:solidFill>
                  <a:schemeClr val="tx1"/>
                </a:solidFill>
              </a:rPr>
              <a:t>アクション！！</a:t>
            </a:r>
            <a:endParaRPr kumimoji="1" lang="ja-JP" altLang="en-US" sz="6600" b="1" i="1" dirty="0">
              <a:solidFill>
                <a:schemeClr val="tx1"/>
              </a:solidFill>
            </a:endParaRPr>
          </a:p>
        </p:txBody>
      </p:sp>
    </p:spTree>
    <p:extLst>
      <p:ext uri="{BB962C8B-B14F-4D97-AF65-F5344CB8AC3E}">
        <p14:creationId xmlns:p14="http://schemas.microsoft.com/office/powerpoint/2010/main" val="3510152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95BCDA-5F60-72D4-1A9E-B22B17080A08}"/>
              </a:ext>
            </a:extLst>
          </p:cNvPr>
          <p:cNvSpPr>
            <a:spLocks noGrp="1"/>
          </p:cNvSpPr>
          <p:nvPr>
            <p:ph type="ctrTitle"/>
          </p:nvPr>
        </p:nvSpPr>
        <p:spPr>
          <a:xfrm flipV="1">
            <a:off x="-5276851" y="3509962"/>
            <a:ext cx="1143389" cy="45719"/>
          </a:xfrm>
        </p:spPr>
        <p:txBody>
          <a:bodyPr>
            <a:normAutofit fontScale="90000"/>
          </a:bodyPr>
          <a:lstStyle/>
          <a:p>
            <a:endParaRPr kumimoji="1" lang="ja-JP" altLang="en-US" dirty="0"/>
          </a:p>
        </p:txBody>
      </p:sp>
      <p:sp>
        <p:nvSpPr>
          <p:cNvPr id="3" name="字幕 2">
            <a:extLst>
              <a:ext uri="{FF2B5EF4-FFF2-40B4-BE49-F238E27FC236}">
                <a16:creationId xmlns:a16="http://schemas.microsoft.com/office/drawing/2014/main" id="{58D0636D-0095-BCA3-FCCA-49A604B19892}"/>
              </a:ext>
            </a:extLst>
          </p:cNvPr>
          <p:cNvSpPr>
            <a:spLocks noGrp="1"/>
          </p:cNvSpPr>
          <p:nvPr>
            <p:ph type="subTitle" idx="1"/>
          </p:nvPr>
        </p:nvSpPr>
        <p:spPr>
          <a:xfrm flipH="1" flipV="1">
            <a:off x="-6219825" y="6086474"/>
            <a:ext cx="238125" cy="542925"/>
          </a:xfrm>
        </p:spPr>
        <p:txBody>
          <a:bodyPr/>
          <a:lstStyle/>
          <a:p>
            <a:endParaRPr kumimoji="1" lang="ja-JP" altLang="en-US" dirty="0"/>
          </a:p>
        </p:txBody>
      </p:sp>
      <p:sp>
        <p:nvSpPr>
          <p:cNvPr id="5" name="正方形/長方形 4">
            <a:extLst>
              <a:ext uri="{FF2B5EF4-FFF2-40B4-BE49-F238E27FC236}">
                <a16:creationId xmlns:a16="http://schemas.microsoft.com/office/drawing/2014/main" id="{7A3A4999-6F77-705F-F455-A31FBCF413D0}"/>
              </a:ext>
            </a:extLst>
          </p:cNvPr>
          <p:cNvSpPr/>
          <p:nvPr/>
        </p:nvSpPr>
        <p:spPr>
          <a:xfrm>
            <a:off x="2324100" y="228601"/>
            <a:ext cx="8086725" cy="533399"/>
          </a:xfrm>
          <a:prstGeom prst="rect">
            <a:avLst/>
          </a:prstGeom>
          <a:solidFill>
            <a:srgbClr val="FFFF00"/>
          </a:solidFill>
          <a:ln>
            <a:solidFill>
              <a:srgbClr val="FFFF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0" b="1" dirty="0">
                <a:gradFill>
                  <a:gsLst>
                    <a:gs pos="0">
                      <a:srgbClr val="FF0000"/>
                    </a:gs>
                    <a:gs pos="28000">
                      <a:srgbClr val="FFC000"/>
                    </a:gs>
                    <a:gs pos="67000">
                      <a:srgbClr val="92D050"/>
                    </a:gs>
                    <a:gs pos="100000">
                      <a:srgbClr val="00B0F0"/>
                    </a:gs>
                  </a:gsLst>
                  <a:lin ang="5400000" scaled="1"/>
                </a:gradFill>
                <a:effectLst>
                  <a:outerShdw blurRad="63500" sx="102000" sy="102000" algn="ctr" rotWithShape="0">
                    <a:prstClr val="black">
                      <a:alpha val="40000"/>
                    </a:prstClr>
                  </a:outerShdw>
                </a:effectLst>
                <a:latin typeface="+mj-lt"/>
              </a:rPr>
              <a:t>ゲーム制作の工夫点</a:t>
            </a:r>
          </a:p>
        </p:txBody>
      </p:sp>
      <p:sp>
        <p:nvSpPr>
          <p:cNvPr id="4" name="正方形/長方形 3">
            <a:extLst>
              <a:ext uri="{FF2B5EF4-FFF2-40B4-BE49-F238E27FC236}">
                <a16:creationId xmlns:a16="http://schemas.microsoft.com/office/drawing/2014/main" id="{C0BD13F8-3F19-4D05-0BAE-E1D3AD26E969}"/>
              </a:ext>
            </a:extLst>
          </p:cNvPr>
          <p:cNvSpPr/>
          <p:nvPr/>
        </p:nvSpPr>
        <p:spPr>
          <a:xfrm>
            <a:off x="1685925" y="1390650"/>
            <a:ext cx="2809875" cy="29051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2">
                    <a:lumMod val="75000"/>
                  </a:schemeClr>
                </a:solidFill>
              </a:rPr>
              <a:t>まず、</a:t>
            </a:r>
            <a:r>
              <a:rPr lang="en-US" altLang="ja-JP" sz="1800" dirty="0">
                <a:solidFill>
                  <a:schemeClr val="accent2">
                    <a:lumMod val="75000"/>
                  </a:schemeClr>
                </a:solidFill>
                <a:latin typeface="ＭＳ ゴシック" panose="020B0609070205080204" pitchFamily="49" charset="-128"/>
                <a:ea typeface="ＭＳ ゴシック" panose="020B0609070205080204" pitchFamily="49" charset="-128"/>
              </a:rPr>
              <a:t>CREEN_WIDTH</a:t>
            </a:r>
            <a:r>
              <a:rPr lang="ja-JP" altLang="en-US" sz="1800" dirty="0">
                <a:solidFill>
                  <a:schemeClr val="accent2">
                    <a:lumMod val="75000"/>
                  </a:schemeClr>
                </a:solidFill>
                <a:latin typeface="ＭＳ ゴシック" panose="020B0609070205080204" pitchFamily="49" charset="-128"/>
                <a:ea typeface="ＭＳ ゴシック" panose="020B0609070205080204" pitchFamily="49" charset="-128"/>
              </a:rPr>
              <a:t>で画面サイズを程よく調整しました。また効果音とブロックをうまく組み合わせることによる世界観の統合性を増加しました。</a:t>
            </a:r>
            <a:endParaRPr lang="en-US" altLang="ja-JP" sz="1800" dirty="0">
              <a:solidFill>
                <a:schemeClr val="accent2">
                  <a:lumMod val="75000"/>
                </a:schemeClr>
              </a:solidFill>
              <a:latin typeface="ＭＳ ゴシック" panose="020B0609070205080204" pitchFamily="49" charset="-128"/>
              <a:ea typeface="ＭＳ ゴシック" panose="020B0609070205080204" pitchFamily="49" charset="-128"/>
            </a:endParaRPr>
          </a:p>
          <a:p>
            <a:pPr algn="ctr"/>
            <a:r>
              <a:rPr lang="en-US" altLang="ja-JP" sz="1800" dirty="0">
                <a:solidFill>
                  <a:schemeClr val="accent2">
                    <a:lumMod val="75000"/>
                  </a:schemeClr>
                </a:solidFill>
                <a:latin typeface="ＭＳ ゴシック" panose="020B0609070205080204" pitchFamily="49" charset="-128"/>
                <a:ea typeface="ＭＳ ゴシック" panose="020B0609070205080204" pitchFamily="49" charset="-128"/>
              </a:rPr>
              <a:t>BGM</a:t>
            </a:r>
            <a:r>
              <a:rPr lang="ja-JP" altLang="en-US" sz="1800" dirty="0">
                <a:solidFill>
                  <a:schemeClr val="accent2">
                    <a:lumMod val="75000"/>
                  </a:schemeClr>
                </a:solidFill>
                <a:latin typeface="ＭＳ ゴシック" panose="020B0609070205080204" pitchFamily="49" charset="-128"/>
                <a:ea typeface="ＭＳ ゴシック" panose="020B0609070205080204" pitchFamily="49" charset="-128"/>
              </a:rPr>
              <a:t>もポップ長の物を採用して空きにくくするようにできることができました。バーの表示はテトリスから引用してきており、なじみ深い画像をチョイスしました</a:t>
            </a:r>
            <a:endParaRPr lang="en-US" altLang="ja-JP" sz="1800" dirty="0">
              <a:solidFill>
                <a:schemeClr val="accent2">
                  <a:lumMod val="75000"/>
                </a:schemeClr>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D55E215-5D6B-7550-8CBA-87289B5A6A27}"/>
              </a:ext>
            </a:extLst>
          </p:cNvPr>
          <p:cNvSpPr/>
          <p:nvPr/>
        </p:nvSpPr>
        <p:spPr>
          <a:xfrm>
            <a:off x="7458074" y="1314450"/>
            <a:ext cx="2952751" cy="29051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このゲームは</a:t>
            </a:r>
            <a:r>
              <a:rPr kumimoji="1" lang="en-US" altLang="ja-JP" dirty="0">
                <a:solidFill>
                  <a:srgbClr val="FF0000"/>
                </a:solidFill>
              </a:rPr>
              <a:t>C</a:t>
            </a:r>
            <a:r>
              <a:rPr kumimoji="1" lang="ja-JP" altLang="en-US" dirty="0">
                <a:solidFill>
                  <a:srgbClr val="FF0000"/>
                </a:solidFill>
              </a:rPr>
              <a:t>言語で製作しました。</a:t>
            </a:r>
            <a:endParaRPr kumimoji="1" lang="en-US" altLang="ja-JP" dirty="0">
              <a:solidFill>
                <a:srgbClr val="FF0000"/>
              </a:solidFill>
            </a:endParaRPr>
          </a:p>
          <a:p>
            <a:pPr algn="l"/>
            <a:r>
              <a:rPr lang="en-US" altLang="ja-JP" b="1" i="0" dirty="0">
                <a:solidFill>
                  <a:srgbClr val="FF0000"/>
                </a:solidFill>
                <a:effectLst/>
                <a:latin typeface="Arial" panose="020B0604020202020204" pitchFamily="34" charset="0"/>
              </a:rPr>
              <a:t>C</a:t>
            </a:r>
            <a:r>
              <a:rPr lang="ja-JP" altLang="en-US" b="1" i="0" dirty="0">
                <a:solidFill>
                  <a:srgbClr val="FF0000"/>
                </a:solidFill>
                <a:effectLst/>
                <a:latin typeface="Arial" panose="020B0604020202020204" pitchFamily="34" charset="0"/>
              </a:rPr>
              <a:t>言語</a:t>
            </a:r>
            <a:r>
              <a:rPr lang="ja-JP" altLang="en-US" b="0" i="0" dirty="0">
                <a:solidFill>
                  <a:srgbClr val="FF0000"/>
                </a:solidFill>
                <a:effectLst/>
                <a:latin typeface="Arial" panose="020B0604020202020204" pitchFamily="34" charset="0"/>
              </a:rPr>
              <a:t>（シーげんご、</a:t>
            </a:r>
            <a:r>
              <a:rPr lang="ja-JP" altLang="en-US" b="0" i="0" u="none" strike="noStrike" dirty="0">
                <a:solidFill>
                  <a:srgbClr val="FF0000"/>
                </a:solidFill>
                <a:effectLst/>
                <a:latin typeface="Arial" panose="020B0604020202020204" pitchFamily="34" charset="0"/>
                <a:hlinkClick r:id="rId2" tooltip="英語">
                  <a:extLst>
                    <a:ext uri="{A12FA001-AC4F-418D-AE19-62706E023703}">
                      <ahyp:hlinkClr xmlns:ahyp="http://schemas.microsoft.com/office/drawing/2018/hyperlinkcolor" val="tx"/>
                    </a:ext>
                  </a:extLst>
                </a:hlinkClick>
              </a:rPr>
              <a:t>英</a:t>
            </a:r>
            <a:r>
              <a:rPr lang="en-US" altLang="ja-JP" b="0" i="0" dirty="0">
                <a:solidFill>
                  <a:srgbClr val="FF0000"/>
                </a:solidFill>
                <a:effectLst/>
                <a:latin typeface="Arial" panose="020B0604020202020204" pitchFamily="34" charset="0"/>
              </a:rPr>
              <a:t>: C programming language</a:t>
            </a:r>
            <a:r>
              <a:rPr lang="ja-JP" altLang="en-US" b="0" i="0" dirty="0">
                <a:solidFill>
                  <a:srgbClr val="FF0000"/>
                </a:solidFill>
                <a:effectLst/>
                <a:latin typeface="Arial" panose="020B0604020202020204" pitchFamily="34" charset="0"/>
              </a:rPr>
              <a:t>）は、</a:t>
            </a:r>
            <a:r>
              <a:rPr lang="en-US" altLang="ja-JP" b="0" i="0" u="none" strike="noStrike" dirty="0">
                <a:solidFill>
                  <a:srgbClr val="0563C1"/>
                </a:solidFill>
                <a:effectLst/>
                <a:latin typeface="Arial" panose="020B0604020202020204" pitchFamily="34" charset="0"/>
                <a:hlinkClick r:id="rId3" tooltip="1972年">
                  <a:extLst>
                    <a:ext uri="{A12FA001-AC4F-418D-AE19-62706E023703}">
                      <ahyp:hlinkClr xmlns:ahyp="http://schemas.microsoft.com/office/drawing/2018/hyperlinkcolor" val="tx"/>
                    </a:ext>
                  </a:extLst>
                </a:hlinkClick>
              </a:rPr>
              <a:t>1972</a:t>
            </a:r>
            <a:r>
              <a:rPr lang="ja-JP" altLang="en-US" b="0" i="0" u="none" strike="noStrike" dirty="0">
                <a:solidFill>
                  <a:srgbClr val="FF0000"/>
                </a:solidFill>
                <a:effectLst/>
                <a:latin typeface="Arial" panose="020B0604020202020204" pitchFamily="34" charset="0"/>
                <a:hlinkClick r:id="rId3" tooltip="1972年">
                  <a:extLst>
                    <a:ext uri="{A12FA001-AC4F-418D-AE19-62706E023703}">
                      <ahyp:hlinkClr xmlns:ahyp="http://schemas.microsoft.com/office/drawing/2018/hyperlinkcolor" val="tx"/>
                    </a:ext>
                  </a:extLst>
                </a:hlinkClick>
              </a:rPr>
              <a:t>年</a:t>
            </a:r>
            <a:r>
              <a:rPr lang="ja-JP" altLang="en-US" b="0" i="0" dirty="0">
                <a:solidFill>
                  <a:srgbClr val="FF0000"/>
                </a:solidFill>
                <a:effectLst/>
                <a:latin typeface="Arial" panose="020B0604020202020204" pitchFamily="34" charset="0"/>
              </a:rPr>
              <a:t>に</a:t>
            </a:r>
            <a:r>
              <a:rPr lang="en-US" altLang="ja-JP" b="0" i="0" u="none" strike="noStrike" dirty="0">
                <a:solidFill>
                  <a:srgbClr val="0563C1"/>
                </a:solidFill>
                <a:effectLst/>
                <a:latin typeface="Arial" panose="020B0604020202020204" pitchFamily="34" charset="0"/>
                <a:hlinkClick r:id="rId4" tooltip="ベル研究所">
                  <a:extLst>
                    <a:ext uri="{A12FA001-AC4F-418D-AE19-62706E023703}">
                      <ahyp:hlinkClr xmlns:ahyp="http://schemas.microsoft.com/office/drawing/2018/hyperlinkcolor" val="tx"/>
                    </a:ext>
                  </a:extLst>
                </a:hlinkClick>
              </a:rPr>
              <a:t>AT&amp;T</a:t>
            </a:r>
            <a:r>
              <a:rPr lang="ja-JP" altLang="en-US" b="0" i="0" u="none" strike="noStrike" dirty="0">
                <a:solidFill>
                  <a:srgbClr val="FF0000"/>
                </a:solidFill>
                <a:effectLst/>
                <a:latin typeface="Arial" panose="020B0604020202020204" pitchFamily="34" charset="0"/>
                <a:hlinkClick r:id="rId4" tooltip="ベル研究所">
                  <a:extLst>
                    <a:ext uri="{A12FA001-AC4F-418D-AE19-62706E023703}">
                      <ahyp:hlinkClr xmlns:ahyp="http://schemas.microsoft.com/office/drawing/2018/hyperlinkcolor" val="tx"/>
                    </a:ext>
                  </a:extLst>
                </a:hlinkClick>
              </a:rPr>
              <a:t>ベル研究所</a:t>
            </a:r>
            <a:r>
              <a:rPr lang="ja-JP" altLang="en-US" b="0" i="0" dirty="0">
                <a:solidFill>
                  <a:srgbClr val="FF0000"/>
                </a:solidFill>
                <a:effectLst/>
                <a:latin typeface="Arial" panose="020B0604020202020204" pitchFamily="34" charset="0"/>
              </a:rPr>
              <a:t>の</a:t>
            </a:r>
            <a:r>
              <a:rPr lang="ja-JP" altLang="en-US" b="0" i="0" u="none" strike="noStrike" dirty="0">
                <a:solidFill>
                  <a:srgbClr val="FF0000"/>
                </a:solidFill>
                <a:effectLst/>
                <a:latin typeface="Arial" panose="020B0604020202020204" pitchFamily="34" charset="0"/>
                <a:hlinkClick r:id="rId5" tooltip="デニス・リッチー">
                  <a:extLst>
                    <a:ext uri="{A12FA001-AC4F-418D-AE19-62706E023703}">
                      <ahyp:hlinkClr xmlns:ahyp="http://schemas.microsoft.com/office/drawing/2018/hyperlinkcolor" val="tx"/>
                    </a:ext>
                  </a:extLst>
                </a:hlinkClick>
              </a:rPr>
              <a:t>デニス・リッチー</a:t>
            </a:r>
            <a:r>
              <a:rPr lang="ja-JP" altLang="en-US" b="0" i="0" dirty="0">
                <a:solidFill>
                  <a:srgbClr val="FF0000"/>
                </a:solidFill>
                <a:effectLst/>
                <a:latin typeface="Arial" panose="020B0604020202020204" pitchFamily="34" charset="0"/>
              </a:rPr>
              <a:t>が主体となって開発した汎用</a:t>
            </a:r>
            <a:r>
              <a:rPr lang="ja-JP" altLang="en-US" b="0" i="0" u="none" strike="noStrike" dirty="0">
                <a:solidFill>
                  <a:srgbClr val="FF0000"/>
                </a:solidFill>
                <a:effectLst/>
                <a:latin typeface="Arial" panose="020B0604020202020204" pitchFamily="34" charset="0"/>
                <a:hlinkClick r:id="rId6" tooltip="プログラミング言語">
                  <a:extLst>
                    <a:ext uri="{A12FA001-AC4F-418D-AE19-62706E023703}">
                      <ahyp:hlinkClr xmlns:ahyp="http://schemas.microsoft.com/office/drawing/2018/hyperlinkcolor" val="tx"/>
                    </a:ext>
                  </a:extLst>
                </a:hlinkClick>
              </a:rPr>
              <a:t>プログラミング言語</a:t>
            </a:r>
            <a:r>
              <a:rPr lang="ja-JP" altLang="en-US" b="0" i="0" dirty="0">
                <a:solidFill>
                  <a:srgbClr val="FF0000"/>
                </a:solidFill>
                <a:effectLst/>
                <a:latin typeface="Arial" panose="020B0604020202020204" pitchFamily="34" charset="0"/>
              </a:rPr>
              <a:t>である。英語圏では「</a:t>
            </a:r>
            <a:r>
              <a:rPr lang="en-US" altLang="ja-JP" b="0" i="0" dirty="0">
                <a:solidFill>
                  <a:srgbClr val="FF0000"/>
                </a:solidFill>
                <a:effectLst/>
                <a:latin typeface="Arial" panose="020B0604020202020204" pitchFamily="34" charset="0"/>
              </a:rPr>
              <a:t>C language</a:t>
            </a:r>
            <a:r>
              <a:rPr lang="ja-JP" altLang="en-US" b="0" i="0" dirty="0">
                <a:solidFill>
                  <a:srgbClr val="FF0000"/>
                </a:solidFill>
                <a:effectLst/>
                <a:latin typeface="Arial" panose="020B0604020202020204" pitchFamily="34" charset="0"/>
              </a:rPr>
              <a:t>」または単に「</a:t>
            </a:r>
            <a:r>
              <a:rPr lang="en-US" altLang="ja-JP" b="0" i="0" dirty="0">
                <a:solidFill>
                  <a:srgbClr val="FF0000"/>
                </a:solidFill>
                <a:effectLst/>
                <a:latin typeface="Arial" panose="020B0604020202020204" pitchFamily="34" charset="0"/>
              </a:rPr>
              <a:t>C</a:t>
            </a:r>
            <a:r>
              <a:rPr lang="ja-JP" altLang="en-US" b="0" i="0" dirty="0">
                <a:solidFill>
                  <a:srgbClr val="FF0000"/>
                </a:solidFill>
                <a:effectLst/>
                <a:latin typeface="Arial" panose="020B0604020202020204" pitchFamily="34" charset="0"/>
              </a:rPr>
              <a:t>」と呼ばれることが多い。日本でも文書や文脈によっては同様に「</a:t>
            </a:r>
            <a:r>
              <a:rPr lang="en-US" altLang="ja-JP" b="0" i="0" dirty="0">
                <a:solidFill>
                  <a:srgbClr val="FF0000"/>
                </a:solidFill>
                <a:effectLst/>
                <a:latin typeface="Arial" panose="020B0604020202020204" pitchFamily="34" charset="0"/>
              </a:rPr>
              <a:t>C</a:t>
            </a:r>
            <a:r>
              <a:rPr lang="ja-JP" altLang="en-US" b="0" i="0" dirty="0">
                <a:solidFill>
                  <a:srgbClr val="FF0000"/>
                </a:solidFill>
                <a:effectLst/>
                <a:latin typeface="Arial" panose="020B0604020202020204" pitchFamily="34" charset="0"/>
              </a:rPr>
              <a:t>」と呼ぶことがある。</a:t>
            </a:r>
            <a:r>
              <a:rPr lang="ja-JP" altLang="en-US" b="0" i="0" u="none" strike="noStrike" dirty="0">
                <a:solidFill>
                  <a:srgbClr val="FF0000"/>
                </a:solidFill>
                <a:effectLst/>
                <a:latin typeface="Arial" panose="020B0604020202020204" pitchFamily="34" charset="0"/>
                <a:hlinkClick r:id="rId7" tooltip="制御構文">
                  <a:extLst>
                    <a:ext uri="{A12FA001-AC4F-418D-AE19-62706E023703}">
                      <ahyp:hlinkClr xmlns:ahyp="http://schemas.microsoft.com/office/drawing/2018/hyperlinkcolor" val="tx"/>
                    </a:ext>
                  </a:extLst>
                </a:hlinkClick>
              </a:rPr>
              <a:t>制御構文</a:t>
            </a:r>
            <a:r>
              <a:rPr lang="ja-JP" altLang="en-US" b="0" i="0" dirty="0">
                <a:solidFill>
                  <a:srgbClr val="FF0000"/>
                </a:solidFill>
                <a:effectLst/>
                <a:latin typeface="Arial" panose="020B0604020202020204" pitchFamily="34" charset="0"/>
              </a:rPr>
              <a:t>などに</a:t>
            </a:r>
            <a:r>
              <a:rPr lang="ja-JP" altLang="en-US" b="0" i="0" u="none" strike="noStrike" dirty="0">
                <a:solidFill>
                  <a:srgbClr val="FF0000"/>
                </a:solidFill>
                <a:effectLst/>
                <a:latin typeface="Arial" panose="020B0604020202020204" pitchFamily="34" charset="0"/>
                <a:hlinkClick r:id="rId8" tooltip="高水準言語">
                  <a:extLst>
                    <a:ext uri="{A12FA001-AC4F-418D-AE19-62706E023703}">
                      <ahyp:hlinkClr xmlns:ahyp="http://schemas.microsoft.com/office/drawing/2018/hyperlinkcolor" val="tx"/>
                    </a:ext>
                  </a:extLst>
                </a:hlinkClick>
              </a:rPr>
              <a:t>高水準言語</a:t>
            </a:r>
            <a:r>
              <a:rPr lang="ja-JP" altLang="en-US" b="0" i="0" dirty="0">
                <a:solidFill>
                  <a:srgbClr val="FF0000"/>
                </a:solidFill>
                <a:effectLst/>
                <a:latin typeface="Arial" panose="020B0604020202020204" pitchFamily="34" charset="0"/>
              </a:rPr>
              <a:t>の特徴を持ちながら、ハードウェア寄りの記述も可能な</a:t>
            </a:r>
            <a:r>
              <a:rPr lang="ja-JP" altLang="en-US" b="0" i="0" u="none" strike="noStrike" dirty="0">
                <a:solidFill>
                  <a:srgbClr val="FF0000"/>
                </a:solidFill>
                <a:effectLst/>
                <a:latin typeface="Arial" panose="020B0604020202020204" pitchFamily="34" charset="0"/>
                <a:hlinkClick r:id="rId9" tooltip="低水準言語">
                  <a:extLst>
                    <a:ext uri="{A12FA001-AC4F-418D-AE19-62706E023703}">
                      <ahyp:hlinkClr xmlns:ahyp="http://schemas.microsoft.com/office/drawing/2018/hyperlinkcolor" val="tx"/>
                    </a:ext>
                  </a:extLst>
                </a:hlinkClick>
              </a:rPr>
              <a:t>低水準言語</a:t>
            </a:r>
            <a:r>
              <a:rPr lang="ja-JP" altLang="en-US" b="0" i="0" dirty="0">
                <a:solidFill>
                  <a:srgbClr val="FF0000"/>
                </a:solidFill>
                <a:effectLst/>
                <a:latin typeface="Arial" panose="020B0604020202020204" pitchFamily="34" charset="0"/>
              </a:rPr>
              <a:t>の特徴も併せ持つ。基幹系システムや、動作環境の資源制約が厳しい、あるいは実行速度性能が要求されるソフトウェアの開発に用いられることが多い。後発の</a:t>
            </a:r>
            <a:r>
              <a:rPr lang="en-US" altLang="ja-JP" b="0" i="0" u="none" strike="noStrike" dirty="0">
                <a:solidFill>
                  <a:srgbClr val="FF0000"/>
                </a:solidFill>
                <a:effectLst/>
                <a:latin typeface="Arial" panose="020B0604020202020204" pitchFamily="34" charset="0"/>
                <a:hlinkClick r:id="rId10" tooltip="C++">
                  <a:extLst>
                    <a:ext uri="{A12FA001-AC4F-418D-AE19-62706E023703}">
                      <ahyp:hlinkClr xmlns:ahyp="http://schemas.microsoft.com/office/drawing/2018/hyperlinkcolor" val="tx"/>
                    </a:ext>
                  </a:extLst>
                </a:hlinkClick>
              </a:rPr>
              <a:t>C++</a:t>
            </a:r>
            <a:r>
              <a:rPr lang="ja-JP" altLang="en-US" b="0" i="0" dirty="0">
                <a:solidFill>
                  <a:srgbClr val="FF0000"/>
                </a:solidFill>
                <a:effectLst/>
                <a:latin typeface="Arial" panose="020B0604020202020204" pitchFamily="34" charset="0"/>
              </a:rPr>
              <a:t>や</a:t>
            </a:r>
            <a:r>
              <a:rPr lang="en-US" altLang="ja-JP" b="0" i="0" u="none" strike="noStrike" dirty="0">
                <a:solidFill>
                  <a:srgbClr val="FF0000"/>
                </a:solidFill>
                <a:effectLst/>
                <a:latin typeface="Arial" panose="020B0604020202020204" pitchFamily="34" charset="0"/>
                <a:hlinkClick r:id="rId11" tooltip="Java">
                  <a:extLst>
                    <a:ext uri="{A12FA001-AC4F-418D-AE19-62706E023703}">
                      <ahyp:hlinkClr xmlns:ahyp="http://schemas.microsoft.com/office/drawing/2018/hyperlinkcolor" val="tx"/>
                    </a:ext>
                  </a:extLst>
                </a:hlinkClick>
              </a:rPr>
              <a:t>Java</a:t>
            </a:r>
            <a:r>
              <a:rPr lang="ja-JP" altLang="en-US" b="0" i="0" dirty="0">
                <a:solidFill>
                  <a:srgbClr val="FF0000"/>
                </a:solidFill>
                <a:effectLst/>
                <a:latin typeface="Arial" panose="020B0604020202020204" pitchFamily="34" charset="0"/>
              </a:rPr>
              <a:t>、</a:t>
            </a:r>
            <a:r>
              <a:rPr lang="en-US" altLang="ja-JP" b="0" i="0" u="none" strike="noStrike" dirty="0">
                <a:solidFill>
                  <a:srgbClr val="FF0000"/>
                </a:solidFill>
                <a:effectLst/>
                <a:latin typeface="Arial" panose="020B0604020202020204" pitchFamily="34" charset="0"/>
                <a:hlinkClick r:id="rId12" tooltip="C Sharp">
                  <a:extLst>
                    <a:ext uri="{A12FA001-AC4F-418D-AE19-62706E023703}">
                      <ahyp:hlinkClr xmlns:ahyp="http://schemas.microsoft.com/office/drawing/2018/hyperlinkcolor" val="tx"/>
                    </a:ext>
                  </a:extLst>
                </a:hlinkClick>
              </a:rPr>
              <a:t>C#</a:t>
            </a:r>
            <a:r>
              <a:rPr lang="ja-JP" altLang="en-US" b="0" i="0" dirty="0">
                <a:solidFill>
                  <a:srgbClr val="FF0000"/>
                </a:solidFill>
                <a:effectLst/>
                <a:latin typeface="Arial" panose="020B0604020202020204" pitchFamily="34" charset="0"/>
              </a:rPr>
              <a:t>など、「</a:t>
            </a:r>
            <a:r>
              <a:rPr lang="en-US" altLang="ja-JP" b="0" i="0" dirty="0">
                <a:solidFill>
                  <a:srgbClr val="FF0000"/>
                </a:solidFill>
                <a:effectLst/>
                <a:latin typeface="Arial" panose="020B0604020202020204" pitchFamily="34" charset="0"/>
              </a:rPr>
              <a:t>C</a:t>
            </a:r>
            <a:r>
              <a:rPr lang="ja-JP" altLang="en-US" b="0" i="0" dirty="0">
                <a:solidFill>
                  <a:srgbClr val="FF0000"/>
                </a:solidFill>
                <a:effectLst/>
                <a:latin typeface="Arial" panose="020B0604020202020204" pitchFamily="34" charset="0"/>
              </a:rPr>
              <a:t>系」と呼ばれる派生言語の始祖でもある</a:t>
            </a:r>
            <a:r>
              <a:rPr lang="en-US" altLang="ja-JP" b="0" i="0" u="none" strike="noStrike" baseline="30000" dirty="0">
                <a:solidFill>
                  <a:srgbClr val="0563C1"/>
                </a:solidFill>
                <a:effectLst/>
                <a:latin typeface="Arial" panose="020B0604020202020204" pitchFamily="34" charset="0"/>
                <a:hlinkClick r:id="rId13">
                  <a:extLst>
                    <a:ext uri="{A12FA001-AC4F-418D-AE19-62706E023703}">
                      <ahyp:hlinkClr xmlns:ahyp="http://schemas.microsoft.com/office/drawing/2018/hyperlinkcolor" val="tx"/>
                    </a:ext>
                  </a:extLst>
                </a:hlinkClick>
              </a:rPr>
              <a:t>[</a:t>
            </a:r>
            <a:r>
              <a:rPr lang="ja-JP" altLang="en-US" b="0" i="0" u="none" strike="noStrike" baseline="30000" dirty="0">
                <a:solidFill>
                  <a:srgbClr val="0563C1"/>
                </a:solidFill>
                <a:effectLst/>
                <a:latin typeface="Arial" panose="020B0604020202020204" pitchFamily="34" charset="0"/>
                <a:hlinkClick r:id="rId13">
                  <a:extLst>
                    <a:ext uri="{A12FA001-AC4F-418D-AE19-62706E023703}">
                      <ahyp:hlinkClr xmlns:ahyp="http://schemas.microsoft.com/office/drawing/2018/hyperlinkcolor" val="tx"/>
                    </a:ext>
                  </a:extLst>
                </a:hlinkClick>
              </a:rPr>
              <a:t>注釈 </a:t>
            </a:r>
            <a:r>
              <a:rPr lang="en-US" altLang="ja-JP" b="0" i="0" u="none" strike="noStrike" baseline="30000" dirty="0">
                <a:solidFill>
                  <a:srgbClr val="FF0000"/>
                </a:solidFill>
                <a:effectLst/>
                <a:latin typeface="Arial" panose="020B0604020202020204" pitchFamily="34" charset="0"/>
                <a:hlinkClick r:id="rId13">
                  <a:extLst>
                    <a:ext uri="{A12FA001-AC4F-418D-AE19-62706E023703}">
                      <ahyp:hlinkClr xmlns:ahyp="http://schemas.microsoft.com/office/drawing/2018/hyperlinkcolor" val="tx"/>
                    </a:ext>
                  </a:extLst>
                </a:hlinkClick>
              </a:rPr>
              <a:t>1]</a:t>
            </a:r>
            <a:r>
              <a:rPr lang="ja-JP" altLang="en-US" b="0" i="0" dirty="0">
                <a:solidFill>
                  <a:srgbClr val="FF0000"/>
                </a:solidFill>
                <a:effectLst/>
                <a:latin typeface="Arial" panose="020B0604020202020204" pitchFamily="34" charset="0"/>
              </a:rPr>
              <a:t>。</a:t>
            </a:r>
          </a:p>
          <a:p>
            <a:pPr algn="l"/>
            <a:r>
              <a:rPr lang="en-US" altLang="ja-JP" b="0" i="0" u="none" strike="noStrike" dirty="0">
                <a:solidFill>
                  <a:srgbClr val="FF0000"/>
                </a:solidFill>
                <a:effectLst/>
                <a:latin typeface="Arial" panose="020B0604020202020204" pitchFamily="34" charset="0"/>
                <a:hlinkClick r:id="rId14" tooltip="米国国家規格協会">
                  <a:extLst>
                    <a:ext uri="{A12FA001-AC4F-418D-AE19-62706E023703}">
                      <ahyp:hlinkClr xmlns:ahyp="http://schemas.microsoft.com/office/drawing/2018/hyperlinkcolor" val="tx"/>
                    </a:ext>
                  </a:extLst>
                </a:hlinkClick>
              </a:rPr>
              <a:t>ANSI</a:t>
            </a:r>
            <a:r>
              <a:rPr lang="ja-JP" altLang="en-US" b="0" i="0" dirty="0">
                <a:solidFill>
                  <a:srgbClr val="FF0000"/>
                </a:solidFill>
                <a:effectLst/>
                <a:latin typeface="Arial" panose="020B0604020202020204" pitchFamily="34" charset="0"/>
              </a:rPr>
              <a:t>、</a:t>
            </a:r>
            <a:r>
              <a:rPr lang="en-US" altLang="ja-JP" b="0" i="0" u="none" strike="noStrike" dirty="0">
                <a:solidFill>
                  <a:srgbClr val="FF0000"/>
                </a:solidFill>
                <a:effectLst/>
                <a:latin typeface="Arial" panose="020B0604020202020204" pitchFamily="34" charset="0"/>
                <a:hlinkClick r:id="rId15" tooltip="国際標準化機構">
                  <a:extLst>
                    <a:ext uri="{A12FA001-AC4F-418D-AE19-62706E023703}">
                      <ahyp:hlinkClr xmlns:ahyp="http://schemas.microsoft.com/office/drawing/2018/hyperlinkcolor" val="tx"/>
                    </a:ext>
                  </a:extLst>
                </a:hlinkClick>
              </a:rPr>
              <a:t>ISO</a:t>
            </a:r>
            <a:r>
              <a:rPr lang="ja-JP" altLang="en-US" b="0" i="0" dirty="0">
                <a:solidFill>
                  <a:srgbClr val="FF0000"/>
                </a:solidFill>
                <a:effectLst/>
                <a:latin typeface="Arial" panose="020B0604020202020204" pitchFamily="34" charset="0"/>
              </a:rPr>
              <a:t>、また</a:t>
            </a:r>
            <a:r>
              <a:rPr lang="en-US" altLang="ja-JP" b="0" i="0" u="none" strike="noStrike" dirty="0">
                <a:solidFill>
                  <a:srgbClr val="FF0000"/>
                </a:solidFill>
                <a:effectLst/>
                <a:latin typeface="Arial" panose="020B0604020202020204" pitchFamily="34" charset="0"/>
                <a:hlinkClick r:id="rId16" tooltip="日本産業規格">
                  <a:extLst>
                    <a:ext uri="{A12FA001-AC4F-418D-AE19-62706E023703}">
                      <ahyp:hlinkClr xmlns:ahyp="http://schemas.microsoft.com/office/drawing/2018/hyperlinkcolor" val="tx"/>
                    </a:ext>
                  </a:extLst>
                </a:hlinkClick>
              </a:rPr>
              <a:t>JIS</a:t>
            </a:r>
            <a:r>
              <a:rPr lang="ja-JP" altLang="en-US" b="0" i="0" dirty="0">
                <a:solidFill>
                  <a:srgbClr val="FF0000"/>
                </a:solidFill>
                <a:effectLst/>
                <a:latin typeface="Arial" panose="020B0604020202020204" pitchFamily="34" charset="0"/>
              </a:rPr>
              <a:t>により言語仕様が標準規格化されている。</a:t>
            </a:r>
          </a:p>
          <a:p>
            <a:pPr algn="ctr"/>
            <a:endParaRPr kumimoji="1" lang="ja-JP" altLang="en-US" dirty="0"/>
          </a:p>
        </p:txBody>
      </p:sp>
      <p:sp>
        <p:nvSpPr>
          <p:cNvPr id="7" name="テキスト ボックス 6">
            <a:extLst>
              <a:ext uri="{FF2B5EF4-FFF2-40B4-BE49-F238E27FC236}">
                <a16:creationId xmlns:a16="http://schemas.microsoft.com/office/drawing/2014/main" id="{64A46C93-015F-120B-D162-86FBEF4A8EF3}"/>
              </a:ext>
            </a:extLst>
          </p:cNvPr>
          <p:cNvSpPr txBox="1"/>
          <p:nvPr/>
        </p:nvSpPr>
        <p:spPr>
          <a:xfrm>
            <a:off x="4780418" y="1314450"/>
            <a:ext cx="2677656" cy="4448175"/>
          </a:xfrm>
          <a:prstGeom prst="rect">
            <a:avLst/>
          </a:prstGeom>
          <a:noFill/>
        </p:spPr>
        <p:txBody>
          <a:bodyPr vert="eaVert" wrap="square" rtlCol="0">
            <a:spAutoFit/>
          </a:bodyPr>
          <a:lstStyle/>
          <a:p>
            <a:pPr algn="l">
              <a:buFont typeface="Arial" panose="020B0604020202020204" pitchFamily="34" charset="0"/>
              <a:buChar char="•"/>
            </a:pPr>
            <a:r>
              <a:rPr lang="ja-JP" altLang="en-US" b="0" i="0" dirty="0">
                <a:solidFill>
                  <a:srgbClr val="202122"/>
                </a:solidFill>
                <a:effectLst/>
                <a:latin typeface="Arial" panose="020B0604020202020204" pitchFamily="34" charset="0"/>
              </a:rPr>
              <a:t>汎用性が高い。プログラムの自由度が高く、また</a:t>
            </a:r>
            <a:r>
              <a:rPr lang="ja-JP" altLang="en-US" b="0" i="0" u="none" strike="noStrike" dirty="0">
                <a:solidFill>
                  <a:srgbClr val="3366CC"/>
                </a:solidFill>
                <a:effectLst/>
                <a:latin typeface="Arial" panose="020B0604020202020204" pitchFamily="34" charset="0"/>
                <a:hlinkClick r:id="rId17" tooltip="機械語"/>
              </a:rPr>
              <a:t>機械語</a:t>
            </a:r>
            <a:r>
              <a:rPr lang="ja-JP" altLang="en-US" b="0" i="0" dirty="0">
                <a:solidFill>
                  <a:srgbClr val="202122"/>
                </a:solidFill>
                <a:effectLst/>
                <a:latin typeface="Arial" panose="020B0604020202020204" pitchFamily="34" charset="0"/>
              </a:rPr>
              <a:t>や</a:t>
            </a:r>
            <a:r>
              <a:rPr lang="ja-JP" altLang="en-US" b="0" i="0" u="none" strike="noStrike" dirty="0">
                <a:solidFill>
                  <a:srgbClr val="3366CC"/>
                </a:solidFill>
                <a:effectLst/>
                <a:latin typeface="Arial" panose="020B0604020202020204" pitchFamily="34" charset="0"/>
                <a:hlinkClick r:id="rId18" tooltip="アセンブラ"/>
              </a:rPr>
              <a:t>アセンブラ</a:t>
            </a:r>
            <a:r>
              <a:rPr lang="ja-JP" altLang="en-US" b="0" i="0" dirty="0">
                <a:solidFill>
                  <a:srgbClr val="202122"/>
                </a:solidFill>
                <a:effectLst/>
                <a:latin typeface="Arial" panose="020B0604020202020204" pitchFamily="34" charset="0"/>
              </a:rPr>
              <a:t>のような低水準言語と比較すると</a:t>
            </a:r>
            <a:r>
              <a:rPr lang="ja-JP" altLang="en-US" b="0" i="0" u="none" strike="noStrike" dirty="0">
                <a:solidFill>
                  <a:srgbClr val="3366CC"/>
                </a:solidFill>
                <a:effectLst/>
                <a:latin typeface="Arial" panose="020B0604020202020204" pitchFamily="34" charset="0"/>
                <a:hlinkClick r:id="rId19" tooltip="ソースコード"/>
              </a:rPr>
              <a:t>ソースコード</a:t>
            </a:r>
            <a:r>
              <a:rPr lang="ja-JP" altLang="en-US" b="0" i="0" dirty="0">
                <a:solidFill>
                  <a:srgbClr val="202122"/>
                </a:solidFill>
                <a:effectLst/>
                <a:latin typeface="Arial" panose="020B0604020202020204" pitchFamily="34" charset="0"/>
              </a:rPr>
              <a:t>の再利用性やメンテナンス性に優れており、目的に応じた拡張が容易であるため、</a:t>
            </a:r>
            <a:r>
              <a:rPr lang="ja-JP" altLang="en-US" b="0" i="0" u="none" strike="noStrike" dirty="0">
                <a:solidFill>
                  <a:srgbClr val="3366CC"/>
                </a:solidFill>
                <a:effectLst/>
                <a:latin typeface="Arial" panose="020B0604020202020204" pitchFamily="34" charset="0"/>
                <a:hlinkClick r:id="rId20" tooltip="オペレーティングシステム"/>
              </a:rPr>
              <a:t>オペレーティングシステム</a:t>
            </a:r>
            <a:r>
              <a:rPr lang="ja-JP" altLang="en-US" b="0" i="0" dirty="0">
                <a:solidFill>
                  <a:srgbClr val="202122"/>
                </a:solidFill>
                <a:effectLst/>
                <a:latin typeface="Arial" panose="020B0604020202020204" pitchFamily="34" charset="0"/>
              </a:rPr>
              <a:t>や</a:t>
            </a:r>
            <a:r>
              <a:rPr lang="ja-JP" altLang="en-US" b="0" i="0" u="none" strike="noStrike" dirty="0">
                <a:solidFill>
                  <a:srgbClr val="3366CC"/>
                </a:solidFill>
                <a:effectLst/>
                <a:latin typeface="Arial" panose="020B0604020202020204" pitchFamily="34" charset="0"/>
                <a:hlinkClick r:id="rId21" tooltip="アプリケーションソフトウェア"/>
              </a:rPr>
              <a:t>アプリケーションソフトウェア</a:t>
            </a:r>
            <a:r>
              <a:rPr lang="ja-JP" altLang="en-US" b="0" i="0" dirty="0">
                <a:solidFill>
                  <a:srgbClr val="202122"/>
                </a:solidFill>
                <a:effectLst/>
                <a:latin typeface="Arial" panose="020B0604020202020204" pitchFamily="34" charset="0"/>
              </a:rPr>
              <a:t>・</a:t>
            </a:r>
            <a:r>
              <a:rPr lang="ja-JP" altLang="en-US" b="0" i="0" u="none" strike="noStrike" dirty="0">
                <a:solidFill>
                  <a:srgbClr val="3366CC"/>
                </a:solidFill>
                <a:effectLst/>
                <a:latin typeface="Arial" panose="020B0604020202020204" pitchFamily="34" charset="0"/>
                <a:hlinkClick r:id="rId22" tooltip="ファームウェア"/>
              </a:rPr>
              <a:t>ファームウェア</a:t>
            </a:r>
            <a:r>
              <a:rPr lang="ja-JP" altLang="en-US" b="0" i="0" dirty="0">
                <a:solidFill>
                  <a:srgbClr val="202122"/>
                </a:solidFill>
                <a:effectLst/>
                <a:latin typeface="Arial" panose="020B0604020202020204" pitchFamily="34" charset="0"/>
              </a:rPr>
              <a:t>の記述、</a:t>
            </a:r>
            <a:r>
              <a:rPr lang="ja-JP" altLang="en-US" b="0" i="0" u="none" strike="noStrike" dirty="0">
                <a:solidFill>
                  <a:srgbClr val="3366CC"/>
                </a:solidFill>
                <a:effectLst/>
                <a:latin typeface="Arial" panose="020B0604020202020204" pitchFamily="34" charset="0"/>
                <a:hlinkClick r:id="rId23" tooltip="デバイスドライバ"/>
              </a:rPr>
              <a:t>デバイスドライバー</a:t>
            </a:r>
            <a:r>
              <a:rPr lang="ja-JP" altLang="en-US" b="0" i="0" dirty="0">
                <a:solidFill>
                  <a:srgbClr val="202122"/>
                </a:solidFill>
                <a:effectLst/>
                <a:latin typeface="Arial" panose="020B0604020202020204" pitchFamily="34" charset="0"/>
              </a:rPr>
              <a:t>開発や機械制御など、あらゆる分野に適応している。</a:t>
            </a:r>
          </a:p>
        </p:txBody>
      </p:sp>
      <p:sp>
        <p:nvSpPr>
          <p:cNvPr id="8" name="爆発: 8 pt 7">
            <a:extLst>
              <a:ext uri="{FF2B5EF4-FFF2-40B4-BE49-F238E27FC236}">
                <a16:creationId xmlns:a16="http://schemas.microsoft.com/office/drawing/2014/main" id="{E9F0D52D-EDB8-4D3D-D6ED-4838AD4C4321}"/>
              </a:ext>
            </a:extLst>
          </p:cNvPr>
          <p:cNvSpPr/>
          <p:nvPr/>
        </p:nvSpPr>
        <p:spPr>
          <a:xfrm>
            <a:off x="657225" y="4600575"/>
            <a:ext cx="4276725" cy="1714500"/>
          </a:xfrm>
          <a:prstGeom prst="irregularSeal1">
            <a:avLst/>
          </a:prstGeom>
          <a:gradFill>
            <a:gsLst>
              <a:gs pos="0">
                <a:srgbClr val="FF0000"/>
              </a:gs>
              <a:gs pos="28000">
                <a:srgbClr val="FFC000"/>
              </a:gs>
              <a:gs pos="67000">
                <a:srgbClr val="92D050"/>
              </a:gs>
              <a:gs pos="100000">
                <a:srgbClr val="00B0F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i="1" dirty="0"/>
              <a:t>凄い！！</a:t>
            </a:r>
          </a:p>
        </p:txBody>
      </p:sp>
    </p:spTree>
    <p:extLst>
      <p:ext uri="{BB962C8B-B14F-4D97-AF65-F5344CB8AC3E}">
        <p14:creationId xmlns:p14="http://schemas.microsoft.com/office/powerpoint/2010/main" val="42830917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342</Words>
  <Application>Microsoft Office PowerPoint</Application>
  <PresentationFormat>ワイド画面</PresentationFormat>
  <Paragraphs>16</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ＭＳ ゴシック</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林 学校用アカウント</dc:creator>
  <cp:lastModifiedBy>林 学校用アカウント</cp:lastModifiedBy>
  <cp:revision>1</cp:revision>
  <dcterms:created xsi:type="dcterms:W3CDTF">2022-09-21T03:14:02Z</dcterms:created>
  <dcterms:modified xsi:type="dcterms:W3CDTF">2022-09-21T05:22:05Z</dcterms:modified>
</cp:coreProperties>
</file>