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C34C-63D9-4D3B-A149-D65FEAD6142A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17FE-1D49-4E66-9892-B99BB5DD6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3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C34C-63D9-4D3B-A149-D65FEAD6142A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17FE-1D49-4E66-9892-B99BB5DD6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4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C34C-63D9-4D3B-A149-D65FEAD6142A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17FE-1D49-4E66-9892-B99BB5DD6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55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C34C-63D9-4D3B-A149-D65FEAD6142A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17FE-1D49-4E66-9892-B99BB5DD6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2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C34C-63D9-4D3B-A149-D65FEAD6142A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17FE-1D49-4E66-9892-B99BB5DD6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2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C34C-63D9-4D3B-A149-D65FEAD6142A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17FE-1D49-4E66-9892-B99BB5DD6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9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C34C-63D9-4D3B-A149-D65FEAD6142A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17FE-1D49-4E66-9892-B99BB5DD6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0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C34C-63D9-4D3B-A149-D65FEAD6142A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17FE-1D49-4E66-9892-B99BB5DD6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8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C34C-63D9-4D3B-A149-D65FEAD6142A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17FE-1D49-4E66-9892-B99BB5DD6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6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C34C-63D9-4D3B-A149-D65FEAD6142A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17FE-1D49-4E66-9892-B99BB5DD6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8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C34C-63D9-4D3B-A149-D65FEAD6142A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17FE-1D49-4E66-9892-B99BB5DD6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3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CC34C-63D9-4D3B-A149-D65FEAD6142A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417FE-1D49-4E66-9892-B99BB5DD6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4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3CBFC-D670-4A2A-91E6-5B4AC55CB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Break Time</a:t>
            </a:r>
            <a:br>
              <a:rPr lang="en-US" altLang="ko-KR" dirty="0"/>
            </a:b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3A3849-44CB-4539-B7A3-B2F2FD1DB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당신의 건강한 여가생활을 위하여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조기성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52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4F715-19FC-4893-A50A-BEF7F96A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Presentation</a:t>
            </a:r>
            <a:r>
              <a:rPr lang="ko-KR" altLang="en-US" dirty="0"/>
              <a:t> </a:t>
            </a:r>
            <a:r>
              <a:rPr lang="en-US" altLang="ko-KR" dirty="0"/>
              <a:t>Step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3E640-1F0D-4158-AD01-1595551E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0.  </a:t>
            </a:r>
            <a:r>
              <a:rPr lang="ko-KR" altLang="en-US" dirty="0"/>
              <a:t> 계기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구조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구현</a:t>
            </a:r>
            <a:r>
              <a:rPr lang="en-US" altLang="ko-KR" dirty="0"/>
              <a:t> </a:t>
            </a:r>
            <a:r>
              <a:rPr lang="ko-KR" altLang="en-US" dirty="0"/>
              <a:t>및 설명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한계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330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9FE34-DA03-4923-AEED-F005E51A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ko-KR" altLang="en-US" dirty="0"/>
              <a:t>아</a:t>
            </a:r>
            <a:r>
              <a:rPr lang="en-US" altLang="ko-KR" dirty="0"/>
              <a:t>… </a:t>
            </a:r>
            <a:r>
              <a:rPr lang="ko-KR" altLang="en-US" dirty="0" err="1"/>
              <a:t>놀고싶다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18F24-ADE6-4C0A-878F-BDAEF5CC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38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9FE34-DA03-4923-AEED-F005E51A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ko-KR" altLang="en-US" dirty="0"/>
              <a:t>아</a:t>
            </a:r>
            <a:r>
              <a:rPr lang="en-US" altLang="ko-KR" dirty="0"/>
              <a:t>… </a:t>
            </a:r>
            <a:r>
              <a:rPr lang="ko-KR" altLang="en-US" dirty="0" err="1"/>
              <a:t>놀고싶다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18F24-ADE6-4C0A-878F-BDAEF5CC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225" y="31591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계획적으로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35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5F25F-5A15-4050-B3F6-FF683DC6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  <a:r>
              <a:rPr lang="en-US" altLang="ko-KR" dirty="0"/>
              <a:t>, </a:t>
            </a:r>
            <a:r>
              <a:rPr lang="ko-KR" altLang="en-US" dirty="0"/>
              <a:t>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E5B28-5967-48FC-ACC3-53DF5183A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262" y="1873250"/>
            <a:ext cx="2581275" cy="4095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웹 호스팅 서버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9823E1E-F490-4AF4-A3E0-92B7BB93D228}"/>
              </a:ext>
            </a:extLst>
          </p:cNvPr>
          <p:cNvSpPr txBox="1">
            <a:spLocks/>
          </p:cNvSpPr>
          <p:nvPr/>
        </p:nvSpPr>
        <p:spPr>
          <a:xfrm>
            <a:off x="5153025" y="1743074"/>
            <a:ext cx="2762250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어플리케이션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AED5131-B4CB-4C70-A87D-7A18BE3F3BAB}"/>
              </a:ext>
            </a:extLst>
          </p:cNvPr>
          <p:cNvSpPr txBox="1">
            <a:spLocks/>
          </p:cNvSpPr>
          <p:nvPr/>
        </p:nvSpPr>
        <p:spPr>
          <a:xfrm>
            <a:off x="9410699" y="1801808"/>
            <a:ext cx="2085975" cy="409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기기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5E9845-77EB-420D-97E5-F55A35A9FE94}"/>
              </a:ext>
            </a:extLst>
          </p:cNvPr>
          <p:cNvSpPr/>
          <p:nvPr/>
        </p:nvSpPr>
        <p:spPr>
          <a:xfrm>
            <a:off x="838200" y="3289300"/>
            <a:ext cx="1133475" cy="819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도메인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9CAAB6-65F0-419B-8FA9-D106B1DE32DB}"/>
              </a:ext>
            </a:extLst>
          </p:cNvPr>
          <p:cNvSpPr/>
          <p:nvPr/>
        </p:nvSpPr>
        <p:spPr>
          <a:xfrm>
            <a:off x="1457325" y="2352675"/>
            <a:ext cx="1133475" cy="819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08462A-D33B-47EC-8AA9-560DCFDD2C3C}"/>
              </a:ext>
            </a:extLst>
          </p:cNvPr>
          <p:cNvSpPr/>
          <p:nvPr/>
        </p:nvSpPr>
        <p:spPr>
          <a:xfrm>
            <a:off x="2138362" y="3289300"/>
            <a:ext cx="1133475" cy="819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서버공간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42E401-3540-4E0F-ABC4-169BD9B4B66F}"/>
              </a:ext>
            </a:extLst>
          </p:cNvPr>
          <p:cNvSpPr/>
          <p:nvPr/>
        </p:nvSpPr>
        <p:spPr>
          <a:xfrm>
            <a:off x="9320212" y="2357438"/>
            <a:ext cx="1133475" cy="1676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D721AB-AC55-4AE9-B3AA-7ABE437F2A42}"/>
              </a:ext>
            </a:extLst>
          </p:cNvPr>
          <p:cNvSpPr/>
          <p:nvPr/>
        </p:nvSpPr>
        <p:spPr>
          <a:xfrm>
            <a:off x="9472611" y="2457448"/>
            <a:ext cx="828675" cy="133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502591F-9401-482D-8E0F-9C61B6ADB395}"/>
              </a:ext>
            </a:extLst>
          </p:cNvPr>
          <p:cNvSpPr/>
          <p:nvPr/>
        </p:nvSpPr>
        <p:spPr>
          <a:xfrm>
            <a:off x="9805985" y="3862386"/>
            <a:ext cx="161925" cy="139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360B36-4156-41BA-B09E-926B8B9F3537}"/>
              </a:ext>
            </a:extLst>
          </p:cNvPr>
          <p:cNvSpPr/>
          <p:nvPr/>
        </p:nvSpPr>
        <p:spPr>
          <a:xfrm>
            <a:off x="4571999" y="2357438"/>
            <a:ext cx="3419475" cy="1676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Break Time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9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99DCE-60BD-443D-95BE-466F4514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925" y="2675731"/>
            <a:ext cx="2724150" cy="1325563"/>
          </a:xfrm>
        </p:spPr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EDF68-3253-43AF-AE68-89E389EC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90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38AFF-4028-4FCE-BD7D-6C948892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FDC3D5-DAAC-402C-9BA1-765F7910BF15}"/>
              </a:ext>
            </a:extLst>
          </p:cNvPr>
          <p:cNvSpPr/>
          <p:nvPr/>
        </p:nvSpPr>
        <p:spPr>
          <a:xfrm>
            <a:off x="4705350" y="1027906"/>
            <a:ext cx="2781300" cy="1857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개인 프로젝트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7FDB0-3430-4F88-910E-F21D7B599DF2}"/>
              </a:ext>
            </a:extLst>
          </p:cNvPr>
          <p:cNvSpPr/>
          <p:nvPr/>
        </p:nvSpPr>
        <p:spPr>
          <a:xfrm>
            <a:off x="6953250" y="3548062"/>
            <a:ext cx="2781300" cy="1857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지식 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F8612C-7409-4AB3-9825-766380B1A260}"/>
              </a:ext>
            </a:extLst>
          </p:cNvPr>
          <p:cNvSpPr/>
          <p:nvPr/>
        </p:nvSpPr>
        <p:spPr>
          <a:xfrm>
            <a:off x="2457450" y="3548062"/>
            <a:ext cx="2781300" cy="1857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시간 제한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3928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55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Break Time  </vt:lpstr>
      <vt:lpstr>Presentation Step</vt:lpstr>
      <vt:lpstr>아… 놀고싶다…</vt:lpstr>
      <vt:lpstr>아… 놀고싶다…</vt:lpstr>
      <vt:lpstr>구조, 흐름</vt:lpstr>
      <vt:lpstr>구현, 설명</vt:lpstr>
      <vt:lpstr>한계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Time  </dc:title>
  <dc:creator>기성</dc:creator>
  <cp:lastModifiedBy>기성</cp:lastModifiedBy>
  <cp:revision>4</cp:revision>
  <dcterms:created xsi:type="dcterms:W3CDTF">2020-08-21T01:13:04Z</dcterms:created>
  <dcterms:modified xsi:type="dcterms:W3CDTF">2020-08-21T03:22:16Z</dcterms:modified>
</cp:coreProperties>
</file>