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200" dirty="0" smtClean="0"/>
              <a:t>사업자가 사용하는 배달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201501967 </a:t>
            </a:r>
            <a:r>
              <a:rPr lang="ko-KR" altLang="en-US" dirty="0" smtClean="0"/>
              <a:t>조기성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1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13572" cy="58604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1.</a:t>
            </a:r>
            <a:r>
              <a:rPr lang="ko-KR" altLang="en-US" sz="3600" dirty="0" smtClean="0"/>
              <a:t>사업자등록증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2.</a:t>
            </a:r>
            <a:r>
              <a:rPr lang="ko-KR" altLang="en-US" sz="3600" dirty="0" err="1" smtClean="0"/>
              <a:t>메뉴판</a:t>
            </a:r>
            <a:r>
              <a:rPr lang="ko-KR" altLang="en-US" sz="3600" dirty="0" smtClean="0"/>
              <a:t> 열람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3.POS</a:t>
            </a:r>
            <a:r>
              <a:rPr lang="ko-KR" altLang="en-US" sz="3600" dirty="0" err="1" smtClean="0"/>
              <a:t>주문등록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4.</a:t>
            </a:r>
            <a:r>
              <a:rPr lang="ko-KR" altLang="en-US" sz="3600" dirty="0" smtClean="0"/>
              <a:t>주문목록조회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5.</a:t>
            </a:r>
            <a:r>
              <a:rPr lang="ko-KR" altLang="en-US" sz="3600" dirty="0" err="1" smtClean="0"/>
              <a:t>배달처리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6.</a:t>
            </a:r>
            <a:r>
              <a:rPr lang="ko-KR" altLang="en-US" sz="3600" dirty="0" smtClean="0"/>
              <a:t>종료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3" y="457640"/>
            <a:ext cx="5391152" cy="5855478"/>
          </a:xfrm>
        </p:spPr>
      </p:pic>
    </p:spTree>
    <p:extLst>
      <p:ext uri="{BB962C8B-B14F-4D97-AF65-F5344CB8AC3E}">
        <p14:creationId xmlns:p14="http://schemas.microsoft.com/office/powerpoint/2010/main" val="21686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13572" cy="5860400"/>
          </a:xfrm>
        </p:spPr>
        <p:txBody>
          <a:bodyPr/>
          <a:lstStyle/>
          <a:p>
            <a:r>
              <a:rPr lang="ko-KR" altLang="en-US" dirty="0" smtClean="0"/>
              <a:t>사업자등록증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License1.txt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3" y="457640"/>
            <a:ext cx="5391152" cy="5855478"/>
          </a:xfrm>
        </p:spPr>
      </p:pic>
    </p:spTree>
    <p:extLst>
      <p:ext uri="{BB962C8B-B14F-4D97-AF65-F5344CB8AC3E}">
        <p14:creationId xmlns:p14="http://schemas.microsoft.com/office/powerpoint/2010/main" val="3775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78" y="452717"/>
            <a:ext cx="6196856" cy="3543085"/>
          </a:xfrm>
        </p:spPr>
      </p:pic>
    </p:spTree>
    <p:extLst>
      <p:ext uri="{BB962C8B-B14F-4D97-AF65-F5344CB8AC3E}">
        <p14:creationId xmlns:p14="http://schemas.microsoft.com/office/powerpoint/2010/main" val="20554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주문등록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89" y="452718"/>
            <a:ext cx="7119745" cy="3505507"/>
          </a:xfrm>
        </p:spPr>
      </p:pic>
    </p:spTree>
    <p:extLst>
      <p:ext uri="{BB962C8B-B14F-4D97-AF65-F5344CB8AC3E}">
        <p14:creationId xmlns:p14="http://schemas.microsoft.com/office/powerpoint/2010/main" val="42057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주문목록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90" y="452718"/>
            <a:ext cx="7119745" cy="3605715"/>
          </a:xfrm>
        </p:spPr>
      </p:pic>
    </p:spTree>
    <p:extLst>
      <p:ext uri="{BB962C8B-B14F-4D97-AF65-F5344CB8AC3E}">
        <p14:creationId xmlns:p14="http://schemas.microsoft.com/office/powerpoint/2010/main" val="40697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</p:spPr>
        <p:txBody>
          <a:bodyPr/>
          <a:lstStyle/>
          <a:p>
            <a:r>
              <a:rPr lang="ko-KR" altLang="en-US" dirty="0" err="1" smtClean="0"/>
              <a:t>배달현황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7" y="452718"/>
            <a:ext cx="6717728" cy="116314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7" y="4699880"/>
            <a:ext cx="6717728" cy="1094091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247240" y="2355691"/>
            <a:ext cx="889462" cy="1604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460541"/>
            <a:ext cx="7008375" cy="2146708"/>
          </a:xfrm>
        </p:spPr>
      </p:pic>
    </p:spTree>
    <p:extLst>
      <p:ext uri="{BB962C8B-B14F-4D97-AF65-F5344CB8AC3E}">
        <p14:creationId xmlns:p14="http://schemas.microsoft.com/office/powerpoint/2010/main" val="29757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50253" y="2750128"/>
            <a:ext cx="2652657" cy="1400530"/>
          </a:xfrm>
        </p:spPr>
        <p:txBody>
          <a:bodyPr/>
          <a:lstStyle/>
          <a:p>
            <a:r>
              <a:rPr lang="en-US" altLang="ko-KR" sz="8000" dirty="0" err="1" smtClean="0"/>
              <a:t>QnA</a:t>
            </a:r>
            <a:endParaRPr lang="ko-KR" altLang="en-US" sz="8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8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12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Century Gothic</vt:lpstr>
      <vt:lpstr>Wingdings 3</vt:lpstr>
      <vt:lpstr>이온</vt:lpstr>
      <vt:lpstr>객체지향 프로그래밍 사업자가 사용하는 배달 프로그래밍</vt:lpstr>
      <vt:lpstr>목차  1.사업자등록증 2.메뉴판 열람 3.POS주문등록 4.주문목록조회 5.배달처리 6.종료</vt:lpstr>
      <vt:lpstr>사업자등록증 License1.txt    </vt:lpstr>
      <vt:lpstr>메뉴판 조회</vt:lpstr>
      <vt:lpstr>주문등록</vt:lpstr>
      <vt:lpstr>주문목록</vt:lpstr>
      <vt:lpstr>배달현황</vt:lpstr>
      <vt:lpstr>종료</vt:lpstr>
      <vt:lpstr>QnA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사업자가 사용하는 배달 프로그래밍</dc:title>
  <dc:creator>기성 조</dc:creator>
  <cp:lastModifiedBy>기성 조</cp:lastModifiedBy>
  <cp:revision>3</cp:revision>
  <dcterms:created xsi:type="dcterms:W3CDTF">2018-12-18T15:02:39Z</dcterms:created>
  <dcterms:modified xsi:type="dcterms:W3CDTF">2018-12-18T15:32:02Z</dcterms:modified>
</cp:coreProperties>
</file>