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75" r:id="rId6"/>
    <p:sldId id="260" r:id="rId7"/>
    <p:sldId id="261" r:id="rId8"/>
    <p:sldId id="263" r:id="rId9"/>
    <p:sldId id="264" r:id="rId10"/>
    <p:sldId id="277" r:id="rId11"/>
    <p:sldId id="276" r:id="rId12"/>
    <p:sldId id="265" r:id="rId13"/>
    <p:sldId id="269" r:id="rId14"/>
    <p:sldId id="268" r:id="rId15"/>
    <p:sldId id="271" r:id="rId16"/>
    <p:sldId id="272" r:id="rId17"/>
    <p:sldId id="278" r:id="rId18"/>
    <p:sldId id="273" r:id="rId19"/>
    <p:sldId id="27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1073560"/>
            <a:ext cx="8361229" cy="2098226"/>
          </a:xfrm>
        </p:spPr>
        <p:txBody>
          <a:bodyPr/>
          <a:lstStyle/>
          <a:p>
            <a:r>
              <a:rPr lang="ko-KR" altLang="en-US" sz="6000" b="1" dirty="0" smtClean="0">
                <a:latin typeface="+mn-ea"/>
                <a:ea typeface="+mn-ea"/>
              </a:rPr>
              <a:t>여성은 구속되어 있는가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201501967</a:t>
            </a:r>
            <a:r>
              <a:rPr lang="ko-KR" altLang="en-US" dirty="0" smtClean="0"/>
              <a:t>조기성</a:t>
            </a:r>
            <a:r>
              <a:rPr lang="en-US" altLang="ko-KR" dirty="0" smtClean="0"/>
              <a:t>/ 201801811</a:t>
            </a:r>
            <a:r>
              <a:rPr lang="ko-KR" altLang="en-US" dirty="0" smtClean="0"/>
              <a:t>장우성</a:t>
            </a:r>
            <a:endParaRPr lang="en-US" altLang="ko-KR" dirty="0" smtClean="0"/>
          </a:p>
          <a:p>
            <a:r>
              <a:rPr lang="en-US" altLang="ko-KR" dirty="0" smtClean="0"/>
              <a:t>201801828</a:t>
            </a:r>
            <a:r>
              <a:rPr lang="ko-KR" altLang="en-US" dirty="0" err="1" smtClean="0"/>
              <a:t>홍상혁</a:t>
            </a:r>
            <a:r>
              <a:rPr lang="en-US" altLang="ko-KR" dirty="0" smtClean="0"/>
              <a:t>/ 201501889</a:t>
            </a:r>
            <a:r>
              <a:rPr lang="ko-KR" altLang="en-US" dirty="0" smtClean="0"/>
              <a:t>김민호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63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/>
              <a:t>사회적 인식</a:t>
            </a:r>
            <a:endParaRPr lang="ko-KR" altLang="en-US" sz="48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44" y="1995854"/>
            <a:ext cx="4471126" cy="2883877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77" y="1465544"/>
            <a:ext cx="4765522" cy="41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/>
              <a:t>명절 때의 여성</a:t>
            </a:r>
            <a:endParaRPr lang="ko-KR" altLang="en-US" sz="48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8800"/>
            <a:ext cx="9572758" cy="396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2664070"/>
            <a:ext cx="10051774" cy="1485900"/>
          </a:xfrm>
        </p:spPr>
        <p:txBody>
          <a:bodyPr>
            <a:noAutofit/>
          </a:bodyPr>
          <a:lstStyle/>
          <a:p>
            <a:r>
              <a:rPr lang="ko-KR" altLang="en-US" sz="6600" b="1" dirty="0" smtClean="0"/>
              <a:t>여성은 구속 되어있지 않다</a:t>
            </a:r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2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1105" y="619298"/>
            <a:ext cx="9601200" cy="14859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48" y="448887"/>
            <a:ext cx="8877424" cy="5868785"/>
          </a:xfrm>
        </p:spPr>
      </p:pic>
    </p:spTree>
    <p:extLst>
      <p:ext uri="{BB962C8B-B14F-4D97-AF65-F5344CB8AC3E}">
        <p14:creationId xmlns:p14="http://schemas.microsoft.com/office/powerpoint/2010/main" val="29906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/>
              <a:t>여성 </a:t>
            </a:r>
            <a:r>
              <a:rPr lang="ko-KR" altLang="en-US" sz="4800" b="1" dirty="0" err="1" smtClean="0"/>
              <a:t>가산점</a:t>
            </a:r>
            <a:endParaRPr lang="ko-KR" altLang="en-US" sz="48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22" y="1845425"/>
            <a:ext cx="6749934" cy="45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 smtClean="0"/>
              <a:t>여성전용 편의시설</a:t>
            </a:r>
            <a:endParaRPr lang="ko-KR" altLang="en-US" sz="6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302690" cy="437021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90" y="2171700"/>
            <a:ext cx="5486400" cy="43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2649"/>
            <a:ext cx="4703523" cy="626332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23" y="372649"/>
            <a:ext cx="5098093" cy="6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1" y="822959"/>
            <a:ext cx="7425343" cy="5637294"/>
          </a:xfrm>
        </p:spPr>
      </p:pic>
    </p:spTree>
    <p:extLst>
      <p:ext uri="{BB962C8B-B14F-4D97-AF65-F5344CB8AC3E}">
        <p14:creationId xmlns:p14="http://schemas.microsoft.com/office/powerpoint/2010/main" val="25862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771" y="577763"/>
            <a:ext cx="11179479" cy="1485900"/>
          </a:xfrm>
        </p:spPr>
        <p:txBody>
          <a:bodyPr>
            <a:noAutofit/>
          </a:bodyPr>
          <a:lstStyle/>
          <a:p>
            <a:r>
              <a:rPr lang="ko-KR" altLang="en-US" sz="6000" b="1" dirty="0" smtClean="0"/>
              <a:t>홍대누드크로키 </a:t>
            </a:r>
            <a:r>
              <a:rPr lang="ko-KR" altLang="en-US" sz="6000" b="1" dirty="0" err="1" smtClean="0"/>
              <a:t>몰래카메라</a:t>
            </a:r>
            <a:r>
              <a:rPr lang="en-US" altLang="ko-KR" sz="6000" b="1" dirty="0"/>
              <a:t> </a:t>
            </a:r>
            <a:r>
              <a:rPr lang="ko-KR" altLang="en-US" sz="6000" b="1" dirty="0" smtClean="0"/>
              <a:t>사건</a:t>
            </a:r>
            <a:endParaRPr lang="ko-KR" altLang="en-US" sz="6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13" y="1775565"/>
            <a:ext cx="8093594" cy="3948830"/>
          </a:xfrm>
        </p:spPr>
      </p:pic>
    </p:spTree>
    <p:extLst>
      <p:ext uri="{BB962C8B-B14F-4D97-AF65-F5344CB8AC3E}">
        <p14:creationId xmlns:p14="http://schemas.microsoft.com/office/powerpoint/2010/main" val="26259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8" y="685800"/>
            <a:ext cx="5079304" cy="5600076"/>
          </a:xfrm>
        </p:spPr>
      </p:pic>
    </p:spTree>
    <p:extLst>
      <p:ext uri="{BB962C8B-B14F-4D97-AF65-F5344CB8AC3E}">
        <p14:creationId xmlns:p14="http://schemas.microsoft.com/office/powerpoint/2010/main" val="329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91887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목차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353887"/>
            <a:ext cx="9601200" cy="4504113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현대사회 에서의 </a:t>
            </a:r>
            <a:r>
              <a:rPr lang="en-US" altLang="ko-KR" sz="5400" dirty="0" smtClean="0"/>
              <a:t>‘</a:t>
            </a:r>
            <a:r>
              <a:rPr lang="ko-KR" altLang="en-US" sz="5400" dirty="0" smtClean="0"/>
              <a:t>성 평등</a:t>
            </a:r>
            <a:r>
              <a:rPr lang="en-US" altLang="ko-KR" sz="5400" dirty="0" smtClean="0"/>
              <a:t>‘</a:t>
            </a:r>
          </a:p>
          <a:p>
            <a:r>
              <a:rPr lang="ko-KR" altLang="en-US" sz="5400" dirty="0" smtClean="0"/>
              <a:t>여성은 구속되어 있다</a:t>
            </a:r>
            <a:r>
              <a:rPr lang="en-US" altLang="ko-KR" sz="5400" dirty="0" smtClean="0"/>
              <a:t>.</a:t>
            </a:r>
          </a:p>
          <a:p>
            <a:r>
              <a:rPr lang="ko-KR" altLang="en-US" sz="5400" dirty="0" smtClean="0"/>
              <a:t>여성은 구속되어 있지 않다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775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8711" y="2101362"/>
            <a:ext cx="4826977" cy="2286000"/>
          </a:xfrm>
        </p:spPr>
        <p:txBody>
          <a:bodyPr>
            <a:normAutofit fontScale="90000"/>
          </a:bodyPr>
          <a:lstStyle/>
          <a:p>
            <a:r>
              <a:rPr lang="en-US" altLang="ko-KR" sz="15000" dirty="0" smtClean="0">
                <a:latin typeface="Arial" panose="020B0604020202020204" pitchFamily="34" charset="0"/>
                <a:cs typeface="Arial" panose="020B0604020202020204" pitchFamily="34" charset="0"/>
              </a:rPr>
              <a:t>Q n A</a:t>
            </a:r>
            <a:endParaRPr lang="ko-KR" altLang="en-US" sz="1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6746034" cy="395618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현대사회 에서의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‘</a:t>
            </a:r>
            <a:r>
              <a:rPr lang="ko-KR" altLang="en-US" b="1" dirty="0" smtClean="0"/>
              <a:t>성 평등</a:t>
            </a:r>
            <a:r>
              <a:rPr lang="en-US" altLang="ko-KR" b="1" dirty="0" smtClean="0"/>
              <a:t>’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43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36436"/>
            <a:ext cx="8090453" cy="6330031"/>
          </a:xfrm>
        </p:spPr>
      </p:pic>
    </p:spTree>
    <p:extLst>
      <p:ext uri="{BB962C8B-B14F-4D97-AF65-F5344CB8AC3E}">
        <p14:creationId xmlns:p14="http://schemas.microsoft.com/office/powerpoint/2010/main" val="26918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423851" y="2658757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/>
              <a:t>여성은 구속 되어있다</a:t>
            </a:r>
            <a:r>
              <a:rPr lang="en-US" altLang="ko-KR" sz="6600" b="1" dirty="0" smtClean="0"/>
              <a:t>.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511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33569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/>
              <a:t>취업</a:t>
            </a:r>
            <a:endParaRPr lang="ko-KR" altLang="en-US" sz="66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5"/>
          <a:stretch/>
        </p:blipFill>
        <p:spPr>
          <a:xfrm>
            <a:off x="1371600" y="1593668"/>
            <a:ext cx="10356329" cy="4676504"/>
          </a:xfrm>
        </p:spPr>
      </p:pic>
    </p:spTree>
    <p:extLst>
      <p:ext uri="{BB962C8B-B14F-4D97-AF65-F5344CB8AC3E}">
        <p14:creationId xmlns:p14="http://schemas.microsoft.com/office/powerpoint/2010/main" val="1660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685801"/>
            <a:ext cx="9705705" cy="5536069"/>
          </a:xfrm>
        </p:spPr>
      </p:pic>
    </p:spTree>
    <p:extLst>
      <p:ext uri="{BB962C8B-B14F-4D97-AF65-F5344CB8AC3E}">
        <p14:creationId xmlns:p14="http://schemas.microsoft.com/office/powerpoint/2010/main" val="35626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86633"/>
            <a:ext cx="8782050" cy="5372100"/>
          </a:xfrm>
        </p:spPr>
      </p:pic>
    </p:spTree>
    <p:extLst>
      <p:ext uri="{BB962C8B-B14F-4D97-AF65-F5344CB8AC3E}">
        <p14:creationId xmlns:p14="http://schemas.microsoft.com/office/powerpoint/2010/main" val="18986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39" y="653143"/>
            <a:ext cx="9033998" cy="5721532"/>
          </a:xfrm>
        </p:spPr>
      </p:pic>
    </p:spTree>
    <p:extLst>
      <p:ext uri="{BB962C8B-B14F-4D97-AF65-F5344CB8AC3E}">
        <p14:creationId xmlns:p14="http://schemas.microsoft.com/office/powerpoint/2010/main" val="26682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339</TotalTime>
  <Words>56</Words>
  <Application>Microsoft Office PowerPoint</Application>
  <PresentationFormat>와이드스크린</PresentationFormat>
  <Paragraphs>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</vt:lpstr>
      <vt:lpstr>Arial</vt:lpstr>
      <vt:lpstr>Franklin Gothic Book</vt:lpstr>
      <vt:lpstr>Crop</vt:lpstr>
      <vt:lpstr>여성은 구속되어 있는가</vt:lpstr>
      <vt:lpstr>목차</vt:lpstr>
      <vt:lpstr>현대사회 에서의 ‘성 평등’</vt:lpstr>
      <vt:lpstr>PowerPoint 프레젠테이션</vt:lpstr>
      <vt:lpstr>여성은 구속 되어있다.</vt:lpstr>
      <vt:lpstr>취업</vt:lpstr>
      <vt:lpstr>PowerPoint 프레젠테이션</vt:lpstr>
      <vt:lpstr>PowerPoint 프레젠테이션</vt:lpstr>
      <vt:lpstr>PowerPoint 프레젠테이션</vt:lpstr>
      <vt:lpstr>사회적 인식</vt:lpstr>
      <vt:lpstr>명절 때의 여성</vt:lpstr>
      <vt:lpstr>여성은 구속 되어있지 않다.</vt:lpstr>
      <vt:lpstr>PowerPoint 프레젠테이션</vt:lpstr>
      <vt:lpstr>여성 가산점</vt:lpstr>
      <vt:lpstr>여성전용 편의시설</vt:lpstr>
      <vt:lpstr>PowerPoint 프레젠테이션</vt:lpstr>
      <vt:lpstr>PowerPoint 프레젠테이션</vt:lpstr>
      <vt:lpstr>홍대누드크로키 몰래카메라 사건</vt:lpstr>
      <vt:lpstr>PowerPoint 프레젠테이션</vt:lpstr>
      <vt:lpstr>Q n 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여성은 구속되어 있는가</dc:title>
  <dc:creator>기성 조</dc:creator>
  <cp:lastModifiedBy>기성 조</cp:lastModifiedBy>
  <cp:revision>23</cp:revision>
  <dcterms:created xsi:type="dcterms:W3CDTF">2018-11-12T14:42:27Z</dcterms:created>
  <dcterms:modified xsi:type="dcterms:W3CDTF">2018-11-22T15:22:39Z</dcterms:modified>
</cp:coreProperties>
</file>