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3" r:id="rId10"/>
    <p:sldId id="264" r:id="rId11"/>
    <p:sldId id="265" r:id="rId12"/>
    <p:sldId id="269" r:id="rId13"/>
    <p:sldId id="270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1073560"/>
            <a:ext cx="8361229" cy="2098226"/>
          </a:xfrm>
        </p:spPr>
        <p:txBody>
          <a:bodyPr/>
          <a:lstStyle/>
          <a:p>
            <a:r>
              <a:rPr lang="ko-KR" altLang="en-US" sz="6000" b="1" dirty="0" smtClean="0">
                <a:latin typeface="+mn-ea"/>
                <a:ea typeface="+mn-ea"/>
              </a:rPr>
              <a:t>여성은 구속되어 있는가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201501967</a:t>
            </a:r>
            <a:r>
              <a:rPr lang="ko-KR" altLang="en-US" dirty="0" smtClean="0"/>
              <a:t>조기성</a:t>
            </a:r>
            <a:r>
              <a:rPr lang="en-US" altLang="ko-KR" dirty="0" smtClean="0"/>
              <a:t>/ 201000000</a:t>
            </a:r>
            <a:r>
              <a:rPr lang="ko-KR" altLang="en-US" dirty="0" smtClean="0"/>
              <a:t>김민호</a:t>
            </a:r>
            <a:endParaRPr lang="en-US" altLang="ko-KR" dirty="0" smtClean="0"/>
          </a:p>
          <a:p>
            <a:r>
              <a:rPr lang="en-US" altLang="ko-KR" dirty="0" smtClean="0"/>
              <a:t>201000000</a:t>
            </a:r>
            <a:r>
              <a:rPr lang="ko-KR" altLang="en-US" dirty="0" smtClean="0"/>
              <a:t>김철수</a:t>
            </a:r>
            <a:r>
              <a:rPr lang="en-US" altLang="ko-KR" dirty="0" smtClean="0"/>
              <a:t>/ 201000000</a:t>
            </a:r>
            <a:r>
              <a:rPr lang="ko-KR" altLang="en-US" dirty="0" smtClean="0"/>
              <a:t>김미나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63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4739"/>
            <a:ext cx="4883426" cy="6080500"/>
          </a:xfrm>
        </p:spPr>
      </p:pic>
    </p:spTree>
    <p:extLst>
      <p:ext uri="{BB962C8B-B14F-4D97-AF65-F5344CB8AC3E}">
        <p14:creationId xmlns:p14="http://schemas.microsoft.com/office/powerpoint/2010/main" val="26682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51774" cy="1485900"/>
          </a:xfrm>
        </p:spPr>
        <p:txBody>
          <a:bodyPr>
            <a:noAutofit/>
          </a:bodyPr>
          <a:lstStyle/>
          <a:p>
            <a:r>
              <a:rPr lang="ko-KR" altLang="en-US" sz="6600" b="1" dirty="0" smtClean="0"/>
              <a:t>여성은 구속 되어있지 않다</a:t>
            </a:r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2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1105" y="619298"/>
            <a:ext cx="9601200" cy="14859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48" y="448887"/>
            <a:ext cx="8877424" cy="5868785"/>
          </a:xfrm>
        </p:spPr>
      </p:pic>
    </p:spTree>
    <p:extLst>
      <p:ext uri="{BB962C8B-B14F-4D97-AF65-F5344CB8AC3E}">
        <p14:creationId xmlns:p14="http://schemas.microsoft.com/office/powerpoint/2010/main" val="299064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1" y="822959"/>
            <a:ext cx="7425343" cy="5637294"/>
          </a:xfrm>
        </p:spPr>
      </p:pic>
    </p:spTree>
    <p:extLst>
      <p:ext uri="{BB962C8B-B14F-4D97-AF65-F5344CB8AC3E}">
        <p14:creationId xmlns:p14="http://schemas.microsoft.com/office/powerpoint/2010/main" val="109049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가산점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22" y="1845425"/>
            <a:ext cx="6749934" cy="45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000" b="1" dirty="0" smtClean="0"/>
              <a:t>여성전용 편의시설</a:t>
            </a:r>
            <a:endParaRPr lang="ko-KR" altLang="en-US" sz="6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302690" cy="43702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90" y="2171700"/>
            <a:ext cx="5486400" cy="43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4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2649"/>
            <a:ext cx="4703523" cy="626332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23" y="372649"/>
            <a:ext cx="5098093" cy="6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771" y="577763"/>
            <a:ext cx="11179479" cy="1485900"/>
          </a:xfrm>
        </p:spPr>
        <p:txBody>
          <a:bodyPr>
            <a:noAutofit/>
          </a:bodyPr>
          <a:lstStyle/>
          <a:p>
            <a:r>
              <a:rPr lang="ko-KR" altLang="en-US" sz="6000" b="1" dirty="0" smtClean="0"/>
              <a:t>홍대누드크로키 </a:t>
            </a:r>
            <a:r>
              <a:rPr lang="ko-KR" altLang="en-US" sz="6000" b="1" dirty="0" err="1" smtClean="0"/>
              <a:t>몰래카메라</a:t>
            </a:r>
            <a:r>
              <a:rPr lang="en-US" altLang="ko-KR" sz="6000" b="1" dirty="0"/>
              <a:t> </a:t>
            </a:r>
            <a:r>
              <a:rPr lang="ko-KR" altLang="en-US" sz="6000" b="1" dirty="0" smtClean="0"/>
              <a:t>사건</a:t>
            </a:r>
            <a:endParaRPr lang="ko-KR" altLang="en-US" sz="6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13" y="1775565"/>
            <a:ext cx="8093594" cy="3948830"/>
          </a:xfrm>
        </p:spPr>
      </p:pic>
    </p:spTree>
    <p:extLst>
      <p:ext uri="{BB962C8B-B14F-4D97-AF65-F5344CB8AC3E}">
        <p14:creationId xmlns:p14="http://schemas.microsoft.com/office/powerpoint/2010/main" val="262592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8" y="685800"/>
            <a:ext cx="5079304" cy="5600076"/>
          </a:xfrm>
        </p:spPr>
      </p:pic>
    </p:spTree>
    <p:extLst>
      <p:ext uri="{BB962C8B-B14F-4D97-AF65-F5344CB8AC3E}">
        <p14:creationId xmlns:p14="http://schemas.microsoft.com/office/powerpoint/2010/main" val="3290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91887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목차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353887"/>
            <a:ext cx="9601200" cy="4504113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현대사회 에서의 </a:t>
            </a:r>
            <a:r>
              <a:rPr lang="en-US" altLang="ko-KR" sz="5400" dirty="0" smtClean="0"/>
              <a:t>‘</a:t>
            </a:r>
            <a:r>
              <a:rPr lang="ko-KR" altLang="en-US" sz="5400" dirty="0" smtClean="0"/>
              <a:t>성 평등</a:t>
            </a:r>
            <a:r>
              <a:rPr lang="en-US" altLang="ko-KR" sz="5400" dirty="0" smtClean="0"/>
              <a:t>‘</a:t>
            </a:r>
          </a:p>
          <a:p>
            <a:r>
              <a:rPr lang="ko-KR" altLang="en-US" sz="5400" dirty="0" smtClean="0"/>
              <a:t>여성은 구속되어 있다</a:t>
            </a:r>
            <a:r>
              <a:rPr lang="en-US" altLang="ko-KR" sz="5400" dirty="0" smtClean="0"/>
              <a:t>.</a:t>
            </a:r>
          </a:p>
          <a:p>
            <a:r>
              <a:rPr lang="ko-KR" altLang="en-US" sz="5400" dirty="0" smtClean="0"/>
              <a:t>여성은 구속되어 있지 않다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77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6746034" cy="395618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현대사회 에서의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‘</a:t>
            </a:r>
            <a:r>
              <a:rPr lang="ko-KR" altLang="en-US" b="1" dirty="0" smtClean="0"/>
              <a:t>성 평등</a:t>
            </a:r>
            <a:r>
              <a:rPr lang="en-US" altLang="ko-KR" b="1" dirty="0" smtClean="0"/>
              <a:t>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43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36436"/>
            <a:ext cx="8090453" cy="6330031"/>
          </a:xfrm>
        </p:spPr>
      </p:pic>
    </p:spTree>
    <p:extLst>
      <p:ext uri="{BB962C8B-B14F-4D97-AF65-F5344CB8AC3E}">
        <p14:creationId xmlns:p14="http://schemas.microsoft.com/office/powerpoint/2010/main" val="26918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685800"/>
            <a:ext cx="8116957" cy="5555974"/>
          </a:xfrm>
        </p:spPr>
      </p:pic>
    </p:spTree>
    <p:extLst>
      <p:ext uri="{BB962C8B-B14F-4D97-AF65-F5344CB8AC3E}">
        <p14:creationId xmlns:p14="http://schemas.microsoft.com/office/powerpoint/2010/main" val="39163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478903"/>
          </a:xfrm>
        </p:spPr>
        <p:txBody>
          <a:bodyPr>
            <a:normAutofit/>
          </a:bodyPr>
          <a:lstStyle/>
          <a:p>
            <a:r>
              <a:rPr lang="ko-KR" altLang="en-US" sz="8800" b="1" dirty="0" smtClean="0"/>
              <a:t>페미니즘</a:t>
            </a:r>
            <a:r>
              <a:rPr lang="en-US" altLang="ko-KR" sz="8800" b="1" dirty="0" smtClean="0"/>
              <a:t>?</a:t>
            </a:r>
            <a:endParaRPr lang="ko-KR" altLang="en-US" sz="88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88637"/>
            <a:ext cx="3581400" cy="35814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88636"/>
            <a:ext cx="3822787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33569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/>
              <a:t>여성은 구속 되어있다</a:t>
            </a:r>
            <a:r>
              <a:rPr lang="en-US" altLang="ko-KR" sz="6600" b="1" dirty="0" smtClean="0"/>
              <a:t>.</a:t>
            </a:r>
            <a:endParaRPr lang="ko-KR" altLang="en-US" sz="66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68963"/>
            <a:ext cx="8360229" cy="5340822"/>
          </a:xfrm>
        </p:spPr>
      </p:pic>
    </p:spTree>
    <p:extLst>
      <p:ext uri="{BB962C8B-B14F-4D97-AF65-F5344CB8AC3E}">
        <p14:creationId xmlns:p14="http://schemas.microsoft.com/office/powerpoint/2010/main" val="1660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685801"/>
            <a:ext cx="9048750" cy="5161346"/>
          </a:xfrm>
        </p:spPr>
      </p:pic>
    </p:spTree>
    <p:extLst>
      <p:ext uri="{BB962C8B-B14F-4D97-AF65-F5344CB8AC3E}">
        <p14:creationId xmlns:p14="http://schemas.microsoft.com/office/powerpoint/2010/main" val="35626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86633"/>
            <a:ext cx="8782050" cy="5372100"/>
          </a:xfrm>
        </p:spPr>
      </p:pic>
    </p:spTree>
    <p:extLst>
      <p:ext uri="{BB962C8B-B14F-4D97-AF65-F5344CB8AC3E}">
        <p14:creationId xmlns:p14="http://schemas.microsoft.com/office/powerpoint/2010/main" val="18986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160</TotalTime>
  <Words>49</Words>
  <Application>Microsoft Office PowerPoint</Application>
  <PresentationFormat>와이드스크린</PresentationFormat>
  <Paragraphs>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돋움</vt:lpstr>
      <vt:lpstr>Franklin Gothic Book</vt:lpstr>
      <vt:lpstr>Crop</vt:lpstr>
      <vt:lpstr>여성은 구속되어 있는가</vt:lpstr>
      <vt:lpstr>목차</vt:lpstr>
      <vt:lpstr>현대사회 에서의 ‘성 평등’</vt:lpstr>
      <vt:lpstr>PowerPoint 프레젠테이션</vt:lpstr>
      <vt:lpstr>PowerPoint 프레젠테이션</vt:lpstr>
      <vt:lpstr>페미니즘?</vt:lpstr>
      <vt:lpstr>여성은 구속 되어있다.</vt:lpstr>
      <vt:lpstr>PowerPoint 프레젠테이션</vt:lpstr>
      <vt:lpstr>PowerPoint 프레젠테이션</vt:lpstr>
      <vt:lpstr>PowerPoint 프레젠테이션</vt:lpstr>
      <vt:lpstr>여성은 구속 되어있지 않다.</vt:lpstr>
      <vt:lpstr>PowerPoint 프레젠테이션</vt:lpstr>
      <vt:lpstr>PowerPoint 프레젠테이션</vt:lpstr>
      <vt:lpstr>여성 가산점</vt:lpstr>
      <vt:lpstr>여성전용 편의시설</vt:lpstr>
      <vt:lpstr>PowerPoint 프레젠테이션</vt:lpstr>
      <vt:lpstr>홍대누드크로키 몰래카메라 사건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여성은 구속되어 있는가</dc:title>
  <dc:creator>기성 조</dc:creator>
  <cp:lastModifiedBy>기성 조</cp:lastModifiedBy>
  <cp:revision>11</cp:revision>
  <dcterms:created xsi:type="dcterms:W3CDTF">2018-11-12T14:42:27Z</dcterms:created>
  <dcterms:modified xsi:type="dcterms:W3CDTF">2018-11-13T09:16:39Z</dcterms:modified>
</cp:coreProperties>
</file>