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58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5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173" y="313171"/>
            <a:ext cx="10560627" cy="1245466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3.1 </a:t>
            </a:r>
            <a:r>
              <a:rPr lang="ko-KR" altLang="en-US" sz="4000" b="1" dirty="0" smtClean="0"/>
              <a:t>로그</a:t>
            </a:r>
            <a:r>
              <a:rPr lang="en-US" altLang="ko-KR" sz="4000" b="1" dirty="0" smtClean="0"/>
              <a:t>(Logarithms)</a:t>
            </a:r>
            <a:r>
              <a:rPr lang="ko-KR" altLang="ko-KR" sz="3600" dirty="0"/>
              <a:t/>
            </a:r>
            <a:br>
              <a:rPr lang="ko-KR" altLang="ko-KR" sz="36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4264"/>
            <a:ext cx="10515600" cy="43126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●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●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66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83107" y="641444"/>
                <a:ext cx="11870347" cy="5576462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▣</a:t>
                </a:r>
                <a:r>
                  <a:rPr lang="en-US" altLang="ko-KR" sz="2000" dirty="0" smtClean="0"/>
                  <a:t> [</a:t>
                </a:r>
                <a:r>
                  <a:rPr lang="ko-KR" altLang="en-US" sz="2000" dirty="0" smtClean="0"/>
                  <a:t>문제 </a:t>
                </a:r>
                <a:r>
                  <a:rPr lang="en-US" altLang="ko-KR" sz="2000" dirty="0" smtClean="0"/>
                  <a:t>1] </a:t>
                </a:r>
                <a:r>
                  <a:rPr lang="ko-KR" altLang="en-US" sz="2000" dirty="0" smtClean="0"/>
                  <a:t>다음을 간단히 하여라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4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514350" indent="-514350">
                  <a:buAutoNum type="arabicParenBoth"/>
                </a:pPr>
                <a:endParaRPr lang="en-US" altLang="ko-KR" dirty="0"/>
              </a:p>
              <a:p>
                <a:pPr marL="514350" indent="-514350">
                  <a:buAutoNum type="arabicParenBoth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514350" indent="-514350">
                  <a:buAutoNum type="arabicParenBoth"/>
                </a:pPr>
                <a:endParaRPr lang="en-US" altLang="ko-KR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162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07" y="641444"/>
                <a:ext cx="11870347" cy="5576462"/>
              </a:xfrm>
              <a:blipFill rotWithShape="0">
                <a:blip r:embed="rId2"/>
                <a:stretch>
                  <a:fillRect l="-1233" t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2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▣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2</a:t>
            </a:r>
            <a:r>
              <a:rPr lang="en-US" altLang="ko-KR" sz="2000" dirty="0" smtClean="0"/>
              <a:t>]</a:t>
            </a:r>
            <a:endParaRPr lang="en-US" altLang="ko-KR" sz="2100" dirty="0" smtClean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4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2835" y="321014"/>
            <a:ext cx="11870347" cy="63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▣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문제 </a:t>
            </a:r>
            <a:r>
              <a:rPr lang="en-US" altLang="ko-KR" sz="2000" dirty="0" smtClean="0"/>
              <a:t>3]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97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29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3.1 로그(Logarithms)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95</cp:revision>
  <cp:lastPrinted>2016-08-29T02:39:01Z</cp:lastPrinted>
  <dcterms:created xsi:type="dcterms:W3CDTF">2016-07-06T08:47:09Z</dcterms:created>
  <dcterms:modified xsi:type="dcterms:W3CDTF">2017-09-22T04:04:54Z</dcterms:modified>
</cp:coreProperties>
</file>