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61" r:id="rId5"/>
    <p:sldId id="263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9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A1866-EF22-4C0C-80FC-CDBA2A6A1ECD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5294A-E467-4A8C-A0D4-F479A7196C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487709" y="3283673"/>
            <a:ext cx="48654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ko-KR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헬스케어 프로그램</a:t>
            </a:r>
            <a:endParaRPr 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405311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00113" y="4172505"/>
            <a:ext cx="29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비주얼프로그래밍 </a:t>
            </a:r>
            <a:r>
              <a:rPr lang="ko-KR" altLang="en-US" dirty="0" err="1" smtClean="0">
                <a:solidFill>
                  <a:schemeClr val="bg1"/>
                </a:solidFill>
              </a:rPr>
              <a:t>최종발표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201501967 </a:t>
            </a:r>
            <a:r>
              <a:rPr lang="ko-KR" altLang="en-US" dirty="0" smtClean="0">
                <a:solidFill>
                  <a:schemeClr val="bg1"/>
                </a:solidFill>
              </a:rPr>
              <a:t>조기성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561884" y="1398958"/>
            <a:ext cx="939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목차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942500" y="200243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117014" y="29314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7014" y="2542153"/>
            <a:ext cx="7423604" cy="431801"/>
            <a:chOff x="2600098" y="2679700"/>
            <a:chExt cx="7423604" cy="43180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8139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650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1400" y="210513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723916" y="2932036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175016" y="299187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9561516" y="29739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13564" y="3271621"/>
            <a:ext cx="1394905" cy="1394650"/>
            <a:chOff x="1413564" y="3271621"/>
            <a:chExt cx="1394905" cy="1394650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6241" y="3525629"/>
            <a:ext cx="886021" cy="910530"/>
            <a:chOff x="1656241" y="3525629"/>
            <a:chExt cx="886021" cy="910530"/>
          </a:xfrm>
        </p:grpSpPr>
        <p:sp>
          <p:nvSpPr>
            <p:cNvPr id="39" name="弧形 3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3336" y="3723132"/>
            <a:ext cx="503366" cy="503366"/>
            <a:chOff x="1853336" y="3723132"/>
            <a:chExt cx="503366" cy="503366"/>
          </a:xfrm>
        </p:grpSpPr>
        <p:sp>
          <p:nvSpPr>
            <p:cNvPr id="47" name="椭圆 46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461" y="3271567"/>
            <a:ext cx="1394905" cy="1394650"/>
            <a:chOff x="4122461" y="3271567"/>
            <a:chExt cx="1394905" cy="1394650"/>
          </a:xfrm>
        </p:grpSpPr>
        <p:sp>
          <p:nvSpPr>
            <p:cNvPr id="53" name="弧形 52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08002" y="3496999"/>
            <a:ext cx="786005" cy="981970"/>
            <a:chOff x="4408002" y="3496999"/>
            <a:chExt cx="786005" cy="981970"/>
          </a:xfrm>
        </p:grpSpPr>
        <p:sp>
          <p:nvSpPr>
            <p:cNvPr id="52" name="弧形 51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2233" y="3723078"/>
            <a:ext cx="616984" cy="503366"/>
            <a:chOff x="4562233" y="3723078"/>
            <a:chExt cx="616984" cy="503366"/>
          </a:xfrm>
        </p:grpSpPr>
        <p:sp>
          <p:nvSpPr>
            <p:cNvPr id="55" name="椭圆 54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9151" y="3271567"/>
            <a:ext cx="1394905" cy="1394650"/>
            <a:chOff x="6559151" y="3271567"/>
            <a:chExt cx="1394905" cy="1394650"/>
          </a:xfrm>
        </p:grpSpPr>
        <p:sp>
          <p:nvSpPr>
            <p:cNvPr id="59" name="弧形 58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692" y="3496999"/>
            <a:ext cx="814141" cy="996038"/>
            <a:chOff x="6844692" y="3496999"/>
            <a:chExt cx="814141" cy="996038"/>
          </a:xfrm>
        </p:grpSpPr>
        <p:sp>
          <p:nvSpPr>
            <p:cNvPr id="58" name="弧形 5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8923" y="3723078"/>
            <a:ext cx="616984" cy="503366"/>
            <a:chOff x="6998923" y="3723078"/>
            <a:chExt cx="616984" cy="503366"/>
          </a:xfrm>
        </p:grpSpPr>
        <p:sp>
          <p:nvSpPr>
            <p:cNvPr id="61" name="椭圆 6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95644" y="3286172"/>
            <a:ext cx="1394905" cy="1394650"/>
            <a:chOff x="9095644" y="3286172"/>
            <a:chExt cx="1394905" cy="1394650"/>
          </a:xfrm>
        </p:grpSpPr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5416" y="3737683"/>
            <a:ext cx="616984" cy="503366"/>
            <a:chOff x="9535416" y="3737683"/>
            <a:chExt cx="616984" cy="503366"/>
          </a:xfrm>
        </p:grpSpPr>
        <p:sp>
          <p:nvSpPr>
            <p:cNvPr id="67" name="椭圆 6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1293672" y="4926653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기획의도</a:t>
            </a:r>
            <a:endParaRPr lang="en-US" altLang="ko-KR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6"/>
          <p:cNvSpPr txBox="1">
            <a:spLocks noChangeArrowheads="1"/>
          </p:cNvSpPr>
          <p:nvPr/>
        </p:nvSpPr>
        <p:spPr bwMode="auto">
          <a:xfrm>
            <a:off x="3957726" y="4922820"/>
            <a:ext cx="1712380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프로그램 소개</a:t>
            </a:r>
            <a:endParaRPr lang="en-US" altLang="ko-KR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6"/>
          <p:cNvSpPr txBox="1">
            <a:spLocks noChangeArrowheads="1"/>
          </p:cNvSpPr>
          <p:nvPr/>
        </p:nvSpPr>
        <p:spPr bwMode="auto">
          <a:xfrm>
            <a:off x="6406410" y="4922820"/>
            <a:ext cx="1712380" cy="707886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옵션 퀘스트 진행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6"/>
          <p:cNvSpPr txBox="1">
            <a:spLocks noChangeArrowheads="1"/>
          </p:cNvSpPr>
          <p:nvPr/>
        </p:nvSpPr>
        <p:spPr bwMode="auto">
          <a:xfrm>
            <a:off x="8960919" y="4916738"/>
            <a:ext cx="1652359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마치며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39526" y="3525892"/>
            <a:ext cx="882064" cy="939106"/>
            <a:chOff x="9339526" y="3525892"/>
            <a:chExt cx="882064" cy="939106"/>
          </a:xfrm>
        </p:grpSpPr>
        <p:sp>
          <p:nvSpPr>
            <p:cNvPr id="64" name="弧形 6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36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487485"/>
            <a:ext cx="10696949" cy="240065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사용자의 상태</a:t>
            </a:r>
            <a:endParaRPr lang="en-US" altLang="ko-KR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운동과 건강</a:t>
            </a:r>
            <a:endParaRPr lang="en-US" altLang="ko-KR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수치적으로 다가가는 </a:t>
            </a:r>
            <a:r>
              <a:rPr lang="en-US" altLang="ko-KR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en-US" altLang="ko-KR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065" y="28326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기획의도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59453" y="215373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169065" y="6242527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47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3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919112" y="3459847"/>
              <a:ext cx="8219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配图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468" y="2038536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166" y="3254988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67264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210373" y="2238030"/>
            <a:ext cx="377226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회원가입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1515" y="4675966"/>
            <a:ext cx="3772263" cy="45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식이요법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751115" y="3392301"/>
            <a:ext cx="377226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운동의 정도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181769" y="6224688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360892" y="224690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9" y="557031"/>
            <a:ext cx="4159962" cy="50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656921" y="1373857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59541" y="1373857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085012" y="2418948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멀티 폼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358843" y="3033831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666427" y="3373627"/>
            <a:ext cx="163268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회원가입 시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Get, Set</a:t>
            </a: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을 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이용해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값을 주고받게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했습니다</a:t>
            </a:r>
            <a:r>
              <a:rPr lang="en-US" altLang="ko-KR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056223" y="3033831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23203" y="3373627"/>
            <a:ext cx="135307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메뉴를 통해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회원가입 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창</a:t>
            </a: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으로 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이동하게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했습니다</a:t>
            </a:r>
            <a:r>
              <a:rPr lang="en-US" altLang="ko-KR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24" name="矩形 23"/>
          <p:cNvSpPr/>
          <p:nvPr/>
        </p:nvSpPr>
        <p:spPr>
          <a:xfrm>
            <a:off x="7354301" y="1373857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7753603" y="3033831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8026057" y="3373627"/>
            <a:ext cx="166781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프로그램 하단에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프로그레스</a:t>
            </a: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바를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추가하여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프로그램 정지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여부를 확인하게</a:t>
            </a:r>
            <a:endParaRPr lang="en-US" altLang="ko-KR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했습니다</a:t>
            </a:r>
            <a:r>
              <a:rPr lang="en-US" altLang="ko-KR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64" y="1644951"/>
            <a:ext cx="648000" cy="64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80" y="1644951"/>
            <a:ext cx="648000" cy="648000"/>
          </a:xfrm>
          <a:prstGeom prst="rect">
            <a:avLst/>
          </a:prstGeom>
        </p:spPr>
      </p:pic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2387632" y="2418948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프로퍼티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6"/>
          <p:cNvSpPr txBox="1">
            <a:spLocks noChangeArrowheads="1"/>
          </p:cNvSpPr>
          <p:nvPr/>
        </p:nvSpPr>
        <p:spPr bwMode="auto">
          <a:xfrm>
            <a:off x="7799296" y="2418948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ko-KR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멀티 스레드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 flipV="1">
            <a:off x="5319960" y="3395366"/>
            <a:ext cx="648000" cy="468000"/>
            <a:chOff x="5481510" y="1669774"/>
            <a:chExt cx="3485322" cy="230186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920608" y="3240834"/>
            <a:ext cx="648000" cy="468000"/>
            <a:chOff x="5481510" y="1669774"/>
            <a:chExt cx="3485322" cy="2301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9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13" y="1644951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41575 -0.27199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36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41237 0.29143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45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/>
      <p:bldP spid="14" grpId="0"/>
      <p:bldP spid="17" grpId="0"/>
      <p:bldP spid="24" grpId="0" animBg="1"/>
      <p:bldP spid="34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388114" y="3143757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마치며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70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微软雅黑</vt:lpstr>
      <vt:lpstr>宋体</vt:lpstr>
      <vt:lpstr>맑은 고딕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기성 조</cp:lastModifiedBy>
  <cp:revision>110</cp:revision>
  <dcterms:created xsi:type="dcterms:W3CDTF">2014-12-03T02:29:07Z</dcterms:created>
  <dcterms:modified xsi:type="dcterms:W3CDTF">2019-06-11T11:04:21Z</dcterms:modified>
</cp:coreProperties>
</file>