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91" r:id="rId3"/>
    <p:sldId id="292" r:id="rId4"/>
    <p:sldId id="287" r:id="rId5"/>
    <p:sldId id="288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1457" userDrawn="1">
          <p15:clr>
            <a:srgbClr val="A4A3A4"/>
          </p15:clr>
        </p15:guide>
        <p15:guide id="5" pos="1587" userDrawn="1">
          <p15:clr>
            <a:srgbClr val="A4A3A4"/>
          </p15:clr>
        </p15:guide>
        <p15:guide id="6" pos="4082" userDrawn="1">
          <p15:clr>
            <a:srgbClr val="A4A3A4"/>
          </p15:clr>
        </p15:guide>
        <p15:guide id="7" pos="1247" userDrawn="1">
          <p15:clr>
            <a:srgbClr val="A4A3A4"/>
          </p15:clr>
        </p15:guide>
        <p15:guide id="8" pos="680" userDrawn="1">
          <p15:clr>
            <a:srgbClr val="A4A3A4"/>
          </p15:clr>
        </p15:guide>
        <p15:guide id="9" pos="1565" userDrawn="1">
          <p15:clr>
            <a:srgbClr val="A4A3A4"/>
          </p15:clr>
        </p15:guide>
        <p15:guide id="11" pos="2971" userDrawn="1">
          <p15:clr>
            <a:srgbClr val="A4A3A4"/>
          </p15:clr>
        </p15:guide>
        <p15:guide id="12" pos="930" userDrawn="1">
          <p15:clr>
            <a:srgbClr val="A4A3A4"/>
          </p15:clr>
        </p15:guide>
        <p15:guide id="13" orient="horz" pos="1661" userDrawn="1">
          <p15:clr>
            <a:srgbClr val="A4A3A4"/>
          </p15:clr>
        </p15:guide>
        <p15:guide id="14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창" initials="김" lastIdx="3" clrIdx="0">
    <p:extLst>
      <p:ext uri="{19B8F6BF-5375-455C-9EA6-DF929625EA0E}">
        <p15:presenceInfo xmlns:p15="http://schemas.microsoft.com/office/powerpoint/2012/main" userId="김수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EB1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5284" autoAdjust="0"/>
  </p:normalViewPr>
  <p:slideViewPr>
    <p:cSldViewPr snapToGrid="0" showGuides="1">
      <p:cViewPr varScale="1">
        <p:scale>
          <a:sx n="85" d="100"/>
          <a:sy n="85" d="100"/>
        </p:scale>
        <p:origin x="1171" y="67"/>
      </p:cViewPr>
      <p:guideLst>
        <p:guide orient="horz" pos="2296"/>
        <p:guide pos="408"/>
        <p:guide orient="horz" pos="1457"/>
        <p:guide pos="1587"/>
        <p:guide pos="4082"/>
        <p:guide pos="1247"/>
        <p:guide pos="680"/>
        <p:guide pos="1565"/>
        <p:guide pos="2971"/>
        <p:guide pos="930"/>
        <p:guide orient="horz" pos="1661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88EE5-2EBE-41D0-8A36-C6E9B0AF0005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9CE75-872E-43AD-A855-FCF343562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11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C7183-D13C-440D-9398-173171E2F602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5EB98-15E8-4444-A8B8-8E7FAA8D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549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저작권 및 저작인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62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43935" y="2631211"/>
            <a:ext cx="6456129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본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컨텐츠의</a:t>
            </a:r>
            <a:r>
              <a:rPr lang="ko-KR" altLang="en-US" sz="1200" dirty="0">
                <a:latin typeface="+mj-ea"/>
                <a:ea typeface="+mj-ea"/>
              </a:rPr>
              <a:t> 저작권 및 저작인접권은 </a:t>
            </a:r>
            <a:r>
              <a:rPr lang="en-US" altLang="ko-KR" sz="1200" dirty="0">
                <a:latin typeface="+mj-ea"/>
                <a:ea typeface="+mj-ea"/>
              </a:rPr>
              <a:t>BLOCK+</a:t>
            </a:r>
            <a:r>
              <a:rPr lang="ko-KR" altLang="en-US" sz="1200" dirty="0">
                <a:latin typeface="+mj-ea"/>
                <a:ea typeface="+mj-ea"/>
              </a:rPr>
              <a:t>를 제작한</a:t>
            </a:r>
            <a:r>
              <a:rPr lang="ko-KR" altLang="en-US" sz="1200" baseline="0" dirty="0">
                <a:latin typeface="+mj-ea"/>
                <a:ea typeface="+mj-ea"/>
              </a:rPr>
              <a:t> </a:t>
            </a:r>
            <a:r>
              <a:rPr lang="ko-KR" altLang="en-US" sz="1200" b="1" dirty="0">
                <a:latin typeface="+mj-ea"/>
                <a:ea typeface="+mj-ea"/>
              </a:rPr>
              <a:t>제작자</a:t>
            </a:r>
            <a:r>
              <a:rPr lang="en-US" altLang="ko-KR" sz="1200" b="1" dirty="0">
                <a:latin typeface="+mj-ea"/>
                <a:ea typeface="+mj-ea"/>
              </a:rPr>
              <a:t>(㈜</a:t>
            </a:r>
            <a:r>
              <a:rPr lang="ko-KR" altLang="en-US" sz="1200" b="1" dirty="0" err="1">
                <a:latin typeface="+mj-ea"/>
                <a:ea typeface="+mj-ea"/>
              </a:rPr>
              <a:t>파워피티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에게 있으며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대한민국의 저작권법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세계의 조약 규정과 기타 해당 법률로 보호를 받고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algn="just">
              <a:lnSpc>
                <a:spcPct val="125000"/>
              </a:lnSpc>
            </a:pPr>
            <a:r>
              <a:rPr lang="ko-KR" altLang="en-US" sz="1200" dirty="0">
                <a:latin typeface="+mj-ea"/>
                <a:ea typeface="+mj-ea"/>
              </a:rPr>
              <a:t> 본 </a:t>
            </a:r>
            <a:r>
              <a:rPr lang="ko-KR" altLang="en-US" sz="1200" dirty="0" err="1">
                <a:latin typeface="+mj-ea"/>
                <a:ea typeface="+mj-ea"/>
              </a:rPr>
              <a:t>컨텐츠</a:t>
            </a:r>
            <a:r>
              <a:rPr lang="ko-KR" altLang="en-US" sz="1200" dirty="0">
                <a:latin typeface="+mj-ea"/>
                <a:ea typeface="+mj-ea"/>
              </a:rPr>
              <a:t> 자체에 대한 권리를 허가하는 것이 아닌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디자인 요소로서 사용할 수 있는 권리를 허가합니다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이 계약은 ㈜</a:t>
            </a:r>
            <a:r>
              <a:rPr lang="ko-KR" altLang="en-US" sz="1200" dirty="0" err="1">
                <a:latin typeface="+mj-ea"/>
                <a:ea typeface="+mj-ea"/>
              </a:rPr>
              <a:t>파워피티와</a:t>
            </a:r>
            <a:r>
              <a:rPr lang="ko-KR" altLang="en-US" sz="1200" dirty="0">
                <a:latin typeface="+mj-ea"/>
                <a:ea typeface="+mj-ea"/>
              </a:rPr>
              <a:t> 인증자간의 법적인 사용허가 계약으로 라이선스 사용범위에 명시된 내용에 의거하여</a:t>
            </a:r>
            <a:r>
              <a:rPr lang="ko-KR" altLang="en-US" sz="1200" baseline="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인증자에게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BLOCK+</a:t>
            </a:r>
            <a:r>
              <a:rPr lang="ko-KR" altLang="en-US" sz="1200" dirty="0">
                <a:latin typeface="+mj-ea"/>
                <a:ea typeface="+mj-ea"/>
              </a:rPr>
              <a:t>에 대한 사용인증을 발급합니다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en-US" altLang="ko-KR" sz="1200" dirty="0">
                <a:latin typeface="+mj-ea"/>
                <a:ea typeface="+mj-ea"/>
              </a:rPr>
              <a:t>  </a:t>
            </a:r>
          </a:p>
          <a:p>
            <a:pPr algn="just">
              <a:lnSpc>
                <a:spcPct val="125000"/>
              </a:lnSpc>
            </a:pPr>
            <a:r>
              <a:rPr lang="ko-KR" altLang="en-US" sz="1200" dirty="0">
                <a:latin typeface="+mj-ea"/>
                <a:ea typeface="+mj-ea"/>
              </a:rPr>
              <a:t> 사용자는 상업적인 목적으로 템플릿을 통해 제공되는</a:t>
            </a:r>
            <a:r>
              <a:rPr lang="en-US" altLang="ko-KR" sz="1200" baseline="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모든 오브젝트 및 이미지의 재사용이 불가능하며</a:t>
            </a:r>
            <a:r>
              <a:rPr lang="ko-KR" altLang="en-US" sz="1200" baseline="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불법 복제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판매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임대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공유 등의 행위는 저작권법 및 프로그램 보호법에 의거하여 민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형사상의 책임이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795534" y="2017843"/>
            <a:ext cx="5552930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baseline="0"/>
              <a:t>Copyright (c) PowerPT All rights reserved.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43935" y="2541766"/>
            <a:ext cx="6456129" cy="0"/>
          </a:xfrm>
          <a:prstGeom prst="line">
            <a:avLst/>
          </a:prstGeom>
          <a:ln w="15875">
            <a:gradFill>
              <a:gsLst>
                <a:gs pos="0">
                  <a:schemeClr val="tx1">
                    <a:lumMod val="50000"/>
                    <a:lumOff val="50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80" y="6107838"/>
            <a:ext cx="1127439" cy="26662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439318" y="6490037"/>
            <a:ext cx="2265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본 페이지는 제외하고 사용하시면 됩니다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※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18" y="1828800"/>
            <a:ext cx="3087801" cy="4040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B7F429-FD85-4CBA-9AA0-2D6B883A4060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91218" y="404814"/>
            <a:ext cx="2627312" cy="323850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4"/>
          </p:nvPr>
        </p:nvSpPr>
        <p:spPr>
          <a:xfrm>
            <a:off x="4003119" y="1828800"/>
            <a:ext cx="4625975" cy="40401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169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4003829" y="1828800"/>
            <a:ext cx="4634142" cy="40401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18" y="1828800"/>
            <a:ext cx="3087801" cy="4040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F9534AE-7540-4B07-8D67-4DCF1CEECDB3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91218" y="404814"/>
            <a:ext cx="2627312" cy="323850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1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327DB9C-8C7A-4630-AD1B-654BE9F090B3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91218" y="404814"/>
            <a:ext cx="2627312" cy="323850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8" name="세로 텍스트 개체 틀 7"/>
          <p:cNvSpPr>
            <a:spLocks noGrp="1"/>
          </p:cNvSpPr>
          <p:nvPr>
            <p:ph type="body" orient="vert" sz="quarter" idx="14"/>
          </p:nvPr>
        </p:nvSpPr>
        <p:spPr>
          <a:xfrm>
            <a:off x="468313" y="1712913"/>
            <a:ext cx="8169275" cy="44211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42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" y="0"/>
            <a:ext cx="4603170" cy="36949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17" y="5023350"/>
            <a:ext cx="3437237" cy="18346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80A0B0-B105-4516-813D-39AE73C5A4F7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9621" y="3004041"/>
            <a:ext cx="5404758" cy="85093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1869621" y="3981963"/>
            <a:ext cx="5404758" cy="32370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NG FI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"/>
            <a:ext cx="9144000" cy="6856656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91219" y="6356351"/>
            <a:ext cx="122328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48C4AD-9AAE-4710-8C18-9432484ADAA0}" type="datetime1">
              <a:rPr lang="ko-KR" altLang="en-US" smtClean="0"/>
              <a:pPr/>
              <a:t>2020-01-31</a:t>
            </a:fld>
            <a:endParaRPr lang="ko-KR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78136" y="6356351"/>
            <a:ext cx="225983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6792" y="6356350"/>
            <a:ext cx="55041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411" y="270391"/>
            <a:ext cx="1595144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PNG FILE</a:t>
            </a:r>
            <a:endParaRPr lang="ko-KR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39318" y="6490037"/>
            <a:ext cx="2265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※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본 페이지는 제외하고 사용하시면 됩니다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※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17" y="5023350"/>
            <a:ext cx="3437237" cy="183464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625" y="2241550"/>
            <a:ext cx="4415713" cy="2422401"/>
          </a:xfrm>
        </p:spPr>
        <p:txBody>
          <a:bodyPr anchor="ctr">
            <a:normAutofit/>
          </a:bodyPr>
          <a:lstStyle>
            <a:lvl1pPr algn="ctr">
              <a:defRPr sz="3600" b="1" i="0" baseline="0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" y="0"/>
            <a:ext cx="4603170" cy="36949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625" y="4169850"/>
            <a:ext cx="4415713" cy="4941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 i="0" baseline="0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68313" y="6356351"/>
            <a:ext cx="1223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818FB2F-F850-45F4-8B9D-F8C64B8FDE97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604" y="6356351"/>
            <a:ext cx="1642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96792" y="6356350"/>
            <a:ext cx="550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252125" y="191844"/>
            <a:ext cx="17251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Corporate Identity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0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03">
          <p15:clr>
            <a:srgbClr val="FBAE40"/>
          </p15:clr>
        </p15:guide>
        <p15:guide id="2" orient="horz" pos="1412">
          <p15:clr>
            <a:srgbClr val="FBAE40"/>
          </p15:clr>
        </p15:guide>
        <p15:guide id="3" orient="horz" pos="26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541176" y="2015413"/>
            <a:ext cx="1936478" cy="4217436"/>
            <a:chOff x="541176" y="2015413"/>
            <a:chExt cx="1936478" cy="42174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1176" y="2015413"/>
              <a:ext cx="1936478" cy="421743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3" name="직사각형 12"/>
            <p:cNvSpPr/>
            <p:nvPr/>
          </p:nvSpPr>
          <p:spPr>
            <a:xfrm>
              <a:off x="541176" y="5381625"/>
              <a:ext cx="1936478" cy="851224"/>
            </a:xfrm>
            <a:prstGeom prst="rect">
              <a:avLst/>
            </a:prstGeom>
            <a:solidFill>
              <a:schemeClr val="tx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49" y="2015413"/>
            <a:ext cx="893508" cy="517101"/>
          </a:xfrm>
          <a:prstGeom prst="rect">
            <a:avLst/>
          </a:prstGeom>
          <a:effectLst>
            <a:innerShdw blurRad="292100" dir="9720000">
              <a:prstClr val="black"/>
            </a:innerShdw>
          </a:effectLst>
        </p:spPr>
      </p:pic>
      <p:grpSp>
        <p:nvGrpSpPr>
          <p:cNvPr id="17" name="그룹 16"/>
          <p:cNvGrpSpPr/>
          <p:nvPr userDrawn="1"/>
        </p:nvGrpSpPr>
        <p:grpSpPr>
          <a:xfrm>
            <a:off x="2600662" y="2015413"/>
            <a:ext cx="1937702" cy="4217436"/>
            <a:chOff x="2600662" y="2015413"/>
            <a:chExt cx="1937702" cy="421743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01886" y="2015413"/>
              <a:ext cx="1936478" cy="421743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9" name="직사각형 18"/>
            <p:cNvSpPr/>
            <p:nvPr/>
          </p:nvSpPr>
          <p:spPr>
            <a:xfrm>
              <a:off x="2600662" y="5381625"/>
              <a:ext cx="1936478" cy="851224"/>
            </a:xfrm>
            <a:prstGeom prst="rect">
              <a:avLst/>
            </a:prstGeom>
            <a:solidFill>
              <a:schemeClr val="tx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70" y="2015413"/>
            <a:ext cx="893508" cy="517101"/>
          </a:xfrm>
          <a:prstGeom prst="rect">
            <a:avLst/>
          </a:prstGeom>
          <a:effectLst>
            <a:innerShdw blurRad="292100" dir="9720000">
              <a:prstClr val="black"/>
            </a:innerShdw>
          </a:effectLst>
        </p:spPr>
      </p:pic>
      <p:grpSp>
        <p:nvGrpSpPr>
          <p:cNvPr id="25" name="그룹 24"/>
          <p:cNvGrpSpPr/>
          <p:nvPr userDrawn="1"/>
        </p:nvGrpSpPr>
        <p:grpSpPr>
          <a:xfrm>
            <a:off x="4662596" y="2015413"/>
            <a:ext cx="1936478" cy="4217436"/>
            <a:chOff x="4662596" y="2015413"/>
            <a:chExt cx="1936478" cy="421743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2596" y="2015413"/>
              <a:ext cx="1936478" cy="421743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28" name="직사각형 27"/>
            <p:cNvSpPr/>
            <p:nvPr/>
          </p:nvSpPr>
          <p:spPr>
            <a:xfrm>
              <a:off x="4662596" y="5381625"/>
              <a:ext cx="1936478" cy="851224"/>
            </a:xfrm>
            <a:prstGeom prst="rect">
              <a:avLst/>
            </a:prstGeom>
            <a:solidFill>
              <a:schemeClr val="tx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80" y="2015413"/>
            <a:ext cx="893508" cy="517101"/>
          </a:xfrm>
          <a:prstGeom prst="rect">
            <a:avLst/>
          </a:prstGeom>
          <a:effectLst>
            <a:innerShdw blurRad="292100" dir="9720000">
              <a:prstClr val="black"/>
            </a:innerShdw>
          </a:effectLst>
        </p:spPr>
      </p:pic>
      <p:grpSp>
        <p:nvGrpSpPr>
          <p:cNvPr id="32" name="그룹 31"/>
          <p:cNvGrpSpPr/>
          <p:nvPr userDrawn="1"/>
        </p:nvGrpSpPr>
        <p:grpSpPr>
          <a:xfrm>
            <a:off x="6723305" y="2015413"/>
            <a:ext cx="1936479" cy="4217436"/>
            <a:chOff x="6723305" y="2015413"/>
            <a:chExt cx="1936479" cy="4217436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3306" y="2015413"/>
              <a:ext cx="1936478" cy="421743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34" name="직사각형 33"/>
            <p:cNvSpPr/>
            <p:nvPr/>
          </p:nvSpPr>
          <p:spPr>
            <a:xfrm>
              <a:off x="6723305" y="5381625"/>
              <a:ext cx="1936478" cy="851224"/>
            </a:xfrm>
            <a:prstGeom prst="rect">
              <a:avLst/>
            </a:prstGeom>
            <a:solidFill>
              <a:schemeClr val="tx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90" y="2015413"/>
            <a:ext cx="893508" cy="517101"/>
          </a:xfrm>
          <a:prstGeom prst="rect">
            <a:avLst/>
          </a:prstGeom>
          <a:effectLst>
            <a:innerShdw blurRad="292100" dir="9720000">
              <a:prstClr val="black"/>
            </a:innerShdw>
          </a:effec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822156" y="391886"/>
            <a:ext cx="5429969" cy="1376295"/>
          </a:xfrm>
        </p:spPr>
        <p:txBody>
          <a:bodyPr>
            <a:noAutofit/>
          </a:bodyPr>
          <a:lstStyle>
            <a:lvl1pPr algn="ctr">
              <a:defRPr sz="4000">
                <a:gradFill>
                  <a:gsLst>
                    <a:gs pos="100000">
                      <a:schemeClr val="accent2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78DCAC0-E6CF-446A-A5A2-7A586B7AEEC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539952" y="5381625"/>
            <a:ext cx="1935254" cy="85122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11"/>
          <p:cNvSpPr>
            <a:spLocks noGrp="1"/>
          </p:cNvSpPr>
          <p:nvPr userDrawn="1">
            <p:ph type="body" sz="quarter" idx="14"/>
          </p:nvPr>
        </p:nvSpPr>
        <p:spPr bwMode="gray">
          <a:xfrm>
            <a:off x="2598214" y="5381625"/>
            <a:ext cx="1938926" cy="85122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endParaRPr lang="ko-KR" altLang="en-US"/>
          </a:p>
        </p:txBody>
      </p:sp>
      <p:sp>
        <p:nvSpPr>
          <p:cNvPr id="22" name="텍스트 개체 틀 11"/>
          <p:cNvSpPr>
            <a:spLocks noGrp="1"/>
          </p:cNvSpPr>
          <p:nvPr userDrawn="1">
            <p:ph type="body" sz="quarter" idx="15"/>
          </p:nvPr>
        </p:nvSpPr>
        <p:spPr bwMode="gray">
          <a:xfrm>
            <a:off x="4657700" y="5381625"/>
            <a:ext cx="1941374" cy="85122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endParaRPr lang="ko-KR" altLang="en-US"/>
          </a:p>
        </p:txBody>
      </p:sp>
      <p:sp>
        <p:nvSpPr>
          <p:cNvPr id="27" name="텍스트 개체 틀 11"/>
          <p:cNvSpPr>
            <a:spLocks noGrp="1"/>
          </p:cNvSpPr>
          <p:nvPr userDrawn="1">
            <p:ph type="body" sz="quarter" idx="16"/>
          </p:nvPr>
        </p:nvSpPr>
        <p:spPr bwMode="gray">
          <a:xfrm>
            <a:off x="6718411" y="5381625"/>
            <a:ext cx="1941372" cy="851224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/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7274" y="3209093"/>
            <a:ext cx="4918229" cy="2078829"/>
          </a:xfrm>
        </p:spPr>
        <p:txBody>
          <a:bodyPr>
            <a:noAutofit/>
          </a:bodyPr>
          <a:lstStyle>
            <a:lvl1pPr algn="ctr">
              <a:defRPr sz="4000">
                <a:gradFill>
                  <a:gsLst>
                    <a:gs pos="100000">
                      <a:schemeClr val="accent2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D760B8B-A8D9-4AF7-A50D-C0395CF7547B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704132" y="2019300"/>
            <a:ext cx="1590675" cy="1524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228">
          <p15:clr>
            <a:srgbClr val="FBAE40"/>
          </p15:clr>
        </p15:guide>
        <p15:guide id="3" orient="horz" pos="1979">
          <p15:clr>
            <a:srgbClr val="FBAE40"/>
          </p15:clr>
        </p15:guide>
        <p15:guide id="4" pos="23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DFBE9E-76DB-4ACB-94D5-FC758116C069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91218" y="404814"/>
            <a:ext cx="2627312" cy="323850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0" name="내용 개체 틀 3"/>
          <p:cNvSpPr>
            <a:spLocks noGrp="1"/>
          </p:cNvSpPr>
          <p:nvPr>
            <p:ph sz="quarter" idx="14"/>
          </p:nvPr>
        </p:nvSpPr>
        <p:spPr>
          <a:xfrm>
            <a:off x="491218" y="1739436"/>
            <a:ext cx="3821231" cy="424385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3"/>
          <p:cNvSpPr>
            <a:spLocks noGrp="1"/>
          </p:cNvSpPr>
          <p:nvPr>
            <p:ph sz="quarter" idx="15"/>
          </p:nvPr>
        </p:nvSpPr>
        <p:spPr>
          <a:xfrm>
            <a:off x="4661751" y="1739436"/>
            <a:ext cx="3976221" cy="424385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360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orient="horz" pos="255">
          <p15:clr>
            <a:srgbClr val="FBAE40"/>
          </p15:clr>
        </p15:guide>
        <p15:guide id="3" pos="295">
          <p15:clr>
            <a:srgbClr val="FBAE40"/>
          </p15:clr>
        </p15:guide>
        <p15:guide id="4" pos="195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798463F-F253-4F74-96CB-75F88CDBB219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91218" y="404814"/>
            <a:ext cx="2627312" cy="323850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91218" y="1644754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91218" y="2560112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0581" y="1644754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ko-KR" altLang="en-US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0581" y="2560112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6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72B2404-CDE1-4DFE-A90D-69AF8C93386A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91218" y="404814"/>
            <a:ext cx="2627312" cy="323850"/>
          </a:xfrm>
        </p:spPr>
        <p:txBody>
          <a:bodyPr>
            <a:noAutofit/>
          </a:bodyPr>
          <a:lstStyle>
            <a:lvl1pPr marL="0" indent="0">
              <a:buNone/>
              <a:defRPr sz="1400" b="1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F2B13A0-6B52-4B4C-B90D-AE05ECCC0ABB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218" y="562683"/>
            <a:ext cx="5404758" cy="850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17" y="1545707"/>
            <a:ext cx="81467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313" y="6356351"/>
            <a:ext cx="12239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DFB91E7-06CC-4940-8789-5FFAEAB913D0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604" y="6356351"/>
            <a:ext cx="1642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96792" y="6356350"/>
            <a:ext cx="550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7359DB9-3F6A-42E9-8E5C-BE55683930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47" y="-8626"/>
            <a:ext cx="1707005" cy="911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 userDrawn="1"/>
        </p:nvSpPr>
        <p:spPr>
          <a:xfrm>
            <a:off x="7252125" y="191844"/>
            <a:ext cx="172515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85000"/>
                  </a:schemeClr>
                </a:solidFill>
              </a:rPr>
              <a:t>Corporate Identity</a:t>
            </a:r>
            <a:endParaRPr lang="ko-KR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gradFill>
            <a:gsLst>
              <a:gs pos="100000">
                <a:schemeClr val="accent2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A4A3A4"/>
          </p15:clr>
        </p15:guide>
        <p15:guide id="4" pos="3061">
          <p15:clr>
            <a:srgbClr val="A4A3A4"/>
          </p15:clr>
        </p15:guide>
        <p15:guide id="5" orient="horz" pos="3997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pos="295">
          <p15:clr>
            <a:srgbClr val="A4A3A4"/>
          </p15:clr>
        </p15:guide>
        <p15:guide id="8" pos="5443">
          <p15:clr>
            <a:srgbClr val="A4A3A4"/>
          </p15:clr>
        </p15:guide>
        <p15:guide id="9" pos="4400">
          <p15:clr>
            <a:srgbClr val="A4A3A4"/>
          </p15:clr>
        </p15:guide>
        <p15:guide id="10" pos="106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4543" y="5452920"/>
            <a:ext cx="4792963" cy="819503"/>
          </a:xfrm>
        </p:spPr>
        <p:txBody>
          <a:bodyPr>
            <a:normAutofit fontScale="90000"/>
          </a:bodyPr>
          <a:lstStyle/>
          <a:p>
            <a:br>
              <a:rPr lang="en-US" altLang="ko-KR" sz="5800" dirty="0">
                <a:gradFill>
                  <a:gsLst>
                    <a:gs pos="100000">
                      <a:schemeClr val="accent2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rPr>
            </a:br>
            <a:br>
              <a:rPr lang="en-US" altLang="ko-KR" sz="5800" dirty="0">
                <a:gradFill>
                  <a:gsLst>
                    <a:gs pos="100000">
                      <a:schemeClr val="accent2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</a:rPr>
            </a:br>
            <a:endParaRPr lang="ko-KR" altLang="en-US" sz="5800" dirty="0">
              <a:gradFill>
                <a:gsLst>
                  <a:gs pos="100000">
                    <a:schemeClr val="accent2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1025" y="4235768"/>
            <a:ext cx="4415713" cy="4941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4000" dirty="0"/>
              <a:t>Triangle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09D34-0641-4B76-B23A-A7B3031BC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5" y="171311"/>
            <a:ext cx="1745999" cy="445103"/>
          </a:xfrm>
          <a:prstGeom prst="rect">
            <a:avLst/>
          </a:prstGeom>
        </p:spPr>
      </p:pic>
      <p:pic>
        <p:nvPicPr>
          <p:cNvPr id="9" name="그림 8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5F09B39-3C3D-42BA-924B-C3B8668CF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74" y="2885407"/>
            <a:ext cx="4501399" cy="8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2429" y="877666"/>
            <a:ext cx="3836892" cy="453091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Financial Reports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2FE7AD-2243-420B-A0A5-5A452A02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42" y="179072"/>
            <a:ext cx="1703005" cy="445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758800">
            <a:off x="7630025" y="5715377"/>
            <a:ext cx="10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S.W.O.T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5070764"/>
            <a:ext cx="3350029" cy="1787236"/>
          </a:xfrm>
          <a:prstGeom prst="rect">
            <a:avLst/>
          </a:prstGeom>
          <a:effectLst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1849876"/>
            <a:ext cx="8324457" cy="3161318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7C61BE81-596F-4103-BDF3-83DAD11A07B4}"/>
              </a:ext>
            </a:extLst>
          </p:cNvPr>
          <p:cNvSpPr txBox="1">
            <a:spLocks/>
          </p:cNvSpPr>
          <p:nvPr/>
        </p:nvSpPr>
        <p:spPr>
          <a:xfrm>
            <a:off x="7601395" y="221623"/>
            <a:ext cx="1440000" cy="36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7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9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0135" y="959439"/>
            <a:ext cx="3205126" cy="453091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Competition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2FE7AD-2243-420B-A0A5-5A452A02A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42" y="179072"/>
            <a:ext cx="1703005" cy="4451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0758800">
            <a:off x="7630025" y="5715377"/>
            <a:ext cx="108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S.W.O.T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71" y="5070764"/>
            <a:ext cx="3350029" cy="1787236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7601395" y="6301048"/>
            <a:ext cx="1542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S.W.O.T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1" y="1931649"/>
            <a:ext cx="8341081" cy="31391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6EA51E-99F1-455A-9D20-861968DB4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42" y="269917"/>
            <a:ext cx="1703005" cy="445103"/>
          </a:xfrm>
          <a:prstGeom prst="rect">
            <a:avLst/>
          </a:prstGeom>
        </p:spPr>
      </p:pic>
      <p:sp>
        <p:nvSpPr>
          <p:cNvPr id="12" name="부제목 2">
            <a:extLst>
              <a:ext uri="{FF2B5EF4-FFF2-40B4-BE49-F238E27FC236}">
                <a16:creationId xmlns:a16="http://schemas.microsoft.com/office/drawing/2014/main" id="{E8BD89FF-CDED-41DB-B6E5-BA85ED0FD287}"/>
              </a:ext>
            </a:extLst>
          </p:cNvPr>
          <p:cNvSpPr txBox="1">
            <a:spLocks/>
          </p:cNvSpPr>
          <p:nvPr/>
        </p:nvSpPr>
        <p:spPr>
          <a:xfrm>
            <a:off x="7601395" y="221623"/>
            <a:ext cx="1440000" cy="36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7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1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F26DC5D4-3620-48FC-B1EB-5463CB535D54}"/>
              </a:ext>
            </a:extLst>
          </p:cNvPr>
          <p:cNvSpPr/>
          <p:nvPr/>
        </p:nvSpPr>
        <p:spPr>
          <a:xfrm>
            <a:off x="721171" y="4296940"/>
            <a:ext cx="2696500" cy="1891553"/>
          </a:xfrm>
          <a:prstGeom prst="snip1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잘린 한쪽 모서리 10">
            <a:extLst>
              <a:ext uri="{FF2B5EF4-FFF2-40B4-BE49-F238E27FC236}">
                <a16:creationId xmlns:a16="http://schemas.microsoft.com/office/drawing/2014/main" id="{3A5658CE-4336-454E-AA54-267BB4CC285B}"/>
              </a:ext>
            </a:extLst>
          </p:cNvPr>
          <p:cNvSpPr/>
          <p:nvPr/>
        </p:nvSpPr>
        <p:spPr>
          <a:xfrm rot="10800000">
            <a:off x="5424387" y="1097441"/>
            <a:ext cx="2864629" cy="1891553"/>
          </a:xfrm>
          <a:prstGeom prst="snip1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2FB01C00-AF54-4391-8DE9-4FD75AE2D7B1}"/>
              </a:ext>
            </a:extLst>
          </p:cNvPr>
          <p:cNvSpPr/>
          <p:nvPr/>
        </p:nvSpPr>
        <p:spPr>
          <a:xfrm rot="5400000">
            <a:off x="1207710" y="586987"/>
            <a:ext cx="1891554" cy="2864629"/>
          </a:xfrm>
          <a:prstGeom prst="snip1Rect">
            <a:avLst/>
          </a:prstGeom>
          <a:solidFill>
            <a:schemeClr val="accent1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잘린 한쪽 모서리 14">
            <a:extLst>
              <a:ext uri="{FF2B5EF4-FFF2-40B4-BE49-F238E27FC236}">
                <a16:creationId xmlns:a16="http://schemas.microsoft.com/office/drawing/2014/main" id="{2D5A1FE1-B464-46F2-A761-9B7FAB5A538C}"/>
              </a:ext>
            </a:extLst>
          </p:cNvPr>
          <p:cNvSpPr/>
          <p:nvPr/>
        </p:nvSpPr>
        <p:spPr>
          <a:xfrm rot="16200000">
            <a:off x="5902821" y="3876276"/>
            <a:ext cx="1890000" cy="2864628"/>
          </a:xfrm>
          <a:prstGeom prst="snip1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01F367-FC59-48E5-8AD9-164B13EEB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07" y="163167"/>
            <a:ext cx="1771238" cy="30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F066DF-CD76-42BA-97D6-0C16105D534F}"/>
              </a:ext>
            </a:extLst>
          </p:cNvPr>
          <p:cNvSpPr txBox="1"/>
          <p:nvPr/>
        </p:nvSpPr>
        <p:spPr>
          <a:xfrm>
            <a:off x="1245646" y="1456015"/>
            <a:ext cx="2148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오리지널리티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미래지향성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E2AAD-7DD4-4674-A730-E70815F8153B}"/>
              </a:ext>
            </a:extLst>
          </p:cNvPr>
          <p:cNvSpPr txBox="1"/>
          <p:nvPr/>
        </p:nvSpPr>
        <p:spPr>
          <a:xfrm>
            <a:off x="5999212" y="1419136"/>
            <a:ext cx="2174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계절성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인지도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49A14-B4F2-4E3E-8D1C-B5876F8AC88D}"/>
              </a:ext>
            </a:extLst>
          </p:cNvPr>
          <p:cNvSpPr txBox="1"/>
          <p:nvPr/>
        </p:nvSpPr>
        <p:spPr>
          <a:xfrm>
            <a:off x="1245645" y="4703655"/>
            <a:ext cx="16419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교육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bg1"/>
                </a:solidFill>
              </a:rPr>
              <a:t>인식강화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EB8354-5FA9-4773-82C7-141D832A0669}"/>
              </a:ext>
            </a:extLst>
          </p:cNvPr>
          <p:cNvSpPr txBox="1"/>
          <p:nvPr/>
        </p:nvSpPr>
        <p:spPr>
          <a:xfrm>
            <a:off x="5999212" y="4759751"/>
            <a:ext cx="136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의존성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인건비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3418869" y="2801400"/>
            <a:ext cx="433529" cy="49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100000">
                      <a:schemeClr val="accent2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S</a:t>
            </a:r>
            <a:endParaRPr lang="ko-KR" altLang="en-US" dirty="0">
              <a:latin typeface="+mn-lt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086254" y="4117036"/>
            <a:ext cx="433529" cy="49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100000">
                      <a:schemeClr val="accent2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T</a:t>
            </a:r>
            <a:endParaRPr lang="ko-KR" altLang="en-US" dirty="0">
              <a:latin typeface="+mn-lt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085752" y="2801399"/>
            <a:ext cx="433529" cy="49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100000">
                      <a:schemeClr val="accent2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W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440693" y="4117036"/>
            <a:ext cx="433529" cy="493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100000">
                      <a:schemeClr val="accent2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+mn-lt"/>
              </a:rPr>
              <a:t>O</a:t>
            </a:r>
            <a:endParaRPr lang="ko-KR" altLang="en-US" dirty="0">
              <a:latin typeface="+mn-lt"/>
            </a:endParaRPr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01EB19DF-4FFA-4E69-B000-AC842BF9E424}"/>
              </a:ext>
            </a:extLst>
          </p:cNvPr>
          <p:cNvSpPr txBox="1">
            <a:spLocks/>
          </p:cNvSpPr>
          <p:nvPr/>
        </p:nvSpPr>
        <p:spPr>
          <a:xfrm>
            <a:off x="7601395" y="221623"/>
            <a:ext cx="1440000" cy="36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7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E10C56-D613-40DB-9ECD-BDDD1CA07140}"/>
              </a:ext>
            </a:extLst>
          </p:cNvPr>
          <p:cNvSpPr/>
          <p:nvPr/>
        </p:nvSpPr>
        <p:spPr>
          <a:xfrm>
            <a:off x="2648723" y="2038113"/>
            <a:ext cx="3974512" cy="1766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58622B-B4AD-4152-A70E-D0B90384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34" y="182042"/>
            <a:ext cx="1703005" cy="445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726D18-762D-46FA-BD6B-329C1B5CF886}"/>
              </a:ext>
            </a:extLst>
          </p:cNvPr>
          <p:cNvSpPr txBox="1"/>
          <p:nvPr/>
        </p:nvSpPr>
        <p:spPr>
          <a:xfrm>
            <a:off x="2686180" y="3876983"/>
            <a:ext cx="3974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HY견고딕체"/>
              </a:rPr>
              <a:t>스타트업 </a:t>
            </a:r>
            <a:r>
              <a:rPr lang="ko-KR" altLang="en-US" dirty="0" err="1">
                <a:solidFill>
                  <a:schemeClr val="bg1"/>
                </a:solidFill>
                <a:latin typeface="HY견고딕체"/>
              </a:rPr>
              <a:t>엑셀러레이트</a:t>
            </a:r>
            <a:r>
              <a:rPr lang="ko-KR" altLang="en-US" dirty="0">
                <a:solidFill>
                  <a:schemeClr val="bg1"/>
                </a:solidFill>
                <a:latin typeface="HY견고딕체"/>
              </a:rPr>
              <a:t> 프로그램                        개설 </a:t>
            </a:r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HY견고딕체"/>
              </a:rPr>
              <a:t>이직</a:t>
            </a:r>
            <a:r>
              <a:rPr lang="en-US" altLang="ko-KR" dirty="0">
                <a:solidFill>
                  <a:schemeClr val="bg1"/>
                </a:solidFill>
                <a:latin typeface="HY견고딕체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체"/>
              </a:rPr>
              <a:t>재취업 프로그램 개설</a:t>
            </a:r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HY견고딕체"/>
              </a:rPr>
              <a:t>국비교육</a:t>
            </a:r>
            <a:r>
              <a:rPr lang="en-US" altLang="ko-KR" dirty="0">
                <a:solidFill>
                  <a:schemeClr val="bg1"/>
                </a:solidFill>
                <a:latin typeface="HY견고딕체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HY견고딕체"/>
              </a:rPr>
              <a:t>평생교육 연계</a:t>
            </a:r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endParaRPr lang="en-US" altLang="ko-KR" dirty="0">
              <a:solidFill>
                <a:schemeClr val="bg1"/>
              </a:solidFill>
              <a:latin typeface="HY견고딕체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0BDD7-3ED6-43BC-A7FB-473974DE67D8}"/>
              </a:ext>
            </a:extLst>
          </p:cNvPr>
          <p:cNvSpPr txBox="1"/>
          <p:nvPr/>
        </p:nvSpPr>
        <p:spPr>
          <a:xfrm>
            <a:off x="2893388" y="2280666"/>
            <a:ext cx="3485181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</a:rPr>
              <a:t> 여름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겨울철 소비자 수요 감소에 따른</a:t>
            </a:r>
            <a:r>
              <a:rPr lang="en-US" altLang="ko-KR" sz="2500" b="1" dirty="0">
                <a:solidFill>
                  <a:schemeClr val="bg1"/>
                </a:solidFill>
              </a:rPr>
              <a:t> </a:t>
            </a:r>
            <a:r>
              <a:rPr lang="ko-KR" altLang="en-US" sz="2500" b="1" dirty="0">
                <a:solidFill>
                  <a:schemeClr val="bg1"/>
                </a:solidFill>
              </a:rPr>
              <a:t>문제점 해결</a:t>
            </a:r>
            <a:endParaRPr lang="en-US" altLang="ko-KR" sz="25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22315132-A893-4A6B-80A6-F83249930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86180" y="608831"/>
            <a:ext cx="3771640" cy="1213259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WO</a:t>
            </a:r>
          </a:p>
          <a:p>
            <a:r>
              <a:rPr lang="en-US" altLang="ko-KR" dirty="0"/>
              <a:t>Suggestion</a:t>
            </a:r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37F76C0-1234-4B05-A9C0-07E5F9E5FDEB}"/>
              </a:ext>
            </a:extLst>
          </p:cNvPr>
          <p:cNvSpPr txBox="1">
            <a:spLocks/>
          </p:cNvSpPr>
          <p:nvPr/>
        </p:nvSpPr>
        <p:spPr>
          <a:xfrm>
            <a:off x="7601395" y="221623"/>
            <a:ext cx="1440000" cy="36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7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46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6CC6D150-7513-44EB-BFBB-172B2FABA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242" y="179072"/>
            <a:ext cx="1703005" cy="445103"/>
          </a:xfrm>
          <a:prstGeom prst="rect">
            <a:avLst/>
          </a:prstGeom>
        </p:spPr>
      </p:pic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39E978AB-B067-4177-9CC2-5ABB7F645B6D}"/>
              </a:ext>
            </a:extLst>
          </p:cNvPr>
          <p:cNvSpPr/>
          <p:nvPr/>
        </p:nvSpPr>
        <p:spPr>
          <a:xfrm>
            <a:off x="3886200" y="1564903"/>
            <a:ext cx="1371600" cy="1360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E68A8B88-3792-4A2D-9043-34D4718484EC}"/>
              </a:ext>
            </a:extLst>
          </p:cNvPr>
          <p:cNvSpPr/>
          <p:nvPr/>
        </p:nvSpPr>
        <p:spPr>
          <a:xfrm>
            <a:off x="2074626" y="3853698"/>
            <a:ext cx="1371600" cy="1360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DCEAB435-FC5C-48D3-82F3-EAB60346CA3A}"/>
              </a:ext>
            </a:extLst>
          </p:cNvPr>
          <p:cNvSpPr/>
          <p:nvPr/>
        </p:nvSpPr>
        <p:spPr>
          <a:xfrm>
            <a:off x="5540752" y="3863092"/>
            <a:ext cx="1371600" cy="13603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591B40-4E6A-4E68-AD6A-EFBE6E59F0B2}"/>
              </a:ext>
            </a:extLst>
          </p:cNvPr>
          <p:cNvSpPr txBox="1"/>
          <p:nvPr/>
        </p:nvSpPr>
        <p:spPr>
          <a:xfrm>
            <a:off x="4204445" y="1949902"/>
            <a:ext cx="8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공주 캠퍼스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863F5-9010-41AF-91EB-A54073C53663}"/>
              </a:ext>
            </a:extLst>
          </p:cNvPr>
          <p:cNvSpPr txBox="1"/>
          <p:nvPr/>
        </p:nvSpPr>
        <p:spPr>
          <a:xfrm>
            <a:off x="2297126" y="4210729"/>
            <a:ext cx="8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천안 캠퍼스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87D98-5E7D-4599-A124-43521EE3CEEA}"/>
              </a:ext>
            </a:extLst>
          </p:cNvPr>
          <p:cNvSpPr txBox="1"/>
          <p:nvPr/>
        </p:nvSpPr>
        <p:spPr>
          <a:xfrm>
            <a:off x="5802411" y="4210729"/>
            <a:ext cx="8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chemeClr val="bg1"/>
                </a:solidFill>
              </a:rPr>
              <a:t>예산 캠퍼스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7048D135-192A-4AE7-B07D-B4E3F9B6D90C}"/>
              </a:ext>
            </a:extLst>
          </p:cNvPr>
          <p:cNvSpPr txBox="1">
            <a:spLocks/>
          </p:cNvSpPr>
          <p:nvPr/>
        </p:nvSpPr>
        <p:spPr>
          <a:xfrm>
            <a:off x="3512486" y="5487556"/>
            <a:ext cx="4415713" cy="49410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/>
              <a:t>Triangle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1A9F873-2791-4643-A4D6-91C5DC45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8" y="646658"/>
            <a:ext cx="5404758" cy="850934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KongJu</a:t>
            </a:r>
            <a:r>
              <a:rPr lang="en-US" altLang="ko-KR" dirty="0"/>
              <a:t> National University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642F1CA-24B6-4126-B7FF-47A1FB153579}"/>
              </a:ext>
            </a:extLst>
          </p:cNvPr>
          <p:cNvCxnSpPr>
            <a:cxnSpLocks/>
          </p:cNvCxnSpPr>
          <p:nvPr/>
        </p:nvCxnSpPr>
        <p:spPr>
          <a:xfrm>
            <a:off x="5100916" y="2860008"/>
            <a:ext cx="651067" cy="880617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 lim="800000"/>
            <a:headEnd type="none" w="lg" len="lg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DA44EBD-0433-41C4-B389-8911F6063F83}"/>
              </a:ext>
            </a:extLst>
          </p:cNvPr>
          <p:cNvCxnSpPr>
            <a:cxnSpLocks/>
          </p:cNvCxnSpPr>
          <p:nvPr/>
        </p:nvCxnSpPr>
        <p:spPr>
          <a:xfrm flipH="1" flipV="1">
            <a:off x="5461754" y="2721760"/>
            <a:ext cx="580458" cy="766313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 lim="800000"/>
            <a:headEnd type="none" w="lg" len="lg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7D5DEC1-9467-4F34-89D3-D02C21673293}"/>
              </a:ext>
            </a:extLst>
          </p:cNvPr>
          <p:cNvCxnSpPr>
            <a:cxnSpLocks/>
          </p:cNvCxnSpPr>
          <p:nvPr/>
        </p:nvCxnSpPr>
        <p:spPr>
          <a:xfrm flipV="1">
            <a:off x="3301091" y="2962753"/>
            <a:ext cx="741994" cy="890945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 lim="800000"/>
            <a:headEnd type="none" w="lg" len="lg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D685BB-AF71-4655-B2EA-C20EA9043AB6}"/>
              </a:ext>
            </a:extLst>
          </p:cNvPr>
          <p:cNvCxnSpPr>
            <a:cxnSpLocks/>
          </p:cNvCxnSpPr>
          <p:nvPr/>
        </p:nvCxnSpPr>
        <p:spPr>
          <a:xfrm flipH="1">
            <a:off x="3106114" y="2784591"/>
            <a:ext cx="576133" cy="694735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 lim="800000"/>
            <a:headEnd type="none" w="lg" len="lg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232783C-48BA-47F6-85F0-2863571523BF}"/>
              </a:ext>
            </a:extLst>
          </p:cNvPr>
          <p:cNvCxnSpPr>
            <a:cxnSpLocks/>
          </p:cNvCxnSpPr>
          <p:nvPr/>
        </p:nvCxnSpPr>
        <p:spPr>
          <a:xfrm>
            <a:off x="3748786" y="4390459"/>
            <a:ext cx="1417267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 lim="800000"/>
            <a:headEnd type="none" w="lg" len="lg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8BBD6B9-7DEF-4A69-A82A-4BE45DF7367F}"/>
              </a:ext>
            </a:extLst>
          </p:cNvPr>
          <p:cNvCxnSpPr>
            <a:cxnSpLocks/>
          </p:cNvCxnSpPr>
          <p:nvPr/>
        </p:nvCxnSpPr>
        <p:spPr>
          <a:xfrm flipH="1">
            <a:off x="3748786" y="4749483"/>
            <a:ext cx="1417267" cy="1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 lim="800000"/>
            <a:headEnd type="none" w="lg" len="lg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9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테마">
  <a:themeElements>
    <a:clrScheme name="Theme 2-2">
      <a:dk1>
        <a:sysClr val="windowText" lastClr="000000"/>
      </a:dk1>
      <a:lt1>
        <a:sysClr val="window" lastClr="FFFFFF"/>
      </a:lt1>
      <a:dk2>
        <a:srgbClr val="1DB181"/>
      </a:dk2>
      <a:lt2>
        <a:srgbClr val="48D597"/>
      </a:lt2>
      <a:accent1>
        <a:srgbClr val="99CB38"/>
      </a:accent1>
      <a:accent2>
        <a:srgbClr val="009A1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7A922"/>
      </a:hlink>
      <a:folHlink>
        <a:srgbClr val="077707"/>
      </a:folHlink>
    </a:clrScheme>
    <a:fontScheme name="사용자 지정 1">
      <a:majorFont>
        <a:latin typeface="Tahoma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1983</TotalTime>
  <Words>81</Words>
  <Application>Microsoft Office PowerPoint</Application>
  <PresentationFormat>화면 슬라이드 쇼(4:3)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HY견고딕체</vt:lpstr>
      <vt:lpstr>맑은 고딕</vt:lpstr>
      <vt:lpstr>Arial</vt:lpstr>
      <vt:lpstr>Tahoma</vt:lpstr>
      <vt:lpstr>Office 테마</vt:lpstr>
      <vt:lpstr>  </vt:lpstr>
      <vt:lpstr>PowerPoint 프레젠테이션</vt:lpstr>
      <vt:lpstr>PowerPoint 프레젠테이션</vt:lpstr>
      <vt:lpstr>PowerPoint 프레젠테이션</vt:lpstr>
      <vt:lpstr>PowerPoint 프레젠테이션</vt:lpstr>
      <vt:lpstr>KongJu National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PowerPT</dc:creator>
  <cp:lastModifiedBy>김수창</cp:lastModifiedBy>
  <cp:revision>539</cp:revision>
  <dcterms:created xsi:type="dcterms:W3CDTF">2016-07-08T05:18:47Z</dcterms:created>
  <dcterms:modified xsi:type="dcterms:W3CDTF">2020-01-31T02:43:32Z</dcterms:modified>
</cp:coreProperties>
</file>