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DA#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개체관계도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201501967 </a:t>
            </a:r>
            <a:r>
              <a:rPr lang="ko-KR" altLang="en-US" dirty="0" smtClean="0"/>
              <a:t>조기성</a:t>
            </a:r>
            <a:endParaRPr lang="en-US" altLang="ko-KR" dirty="0" smtClean="0"/>
          </a:p>
          <a:p>
            <a:r>
              <a:rPr lang="en-US" altLang="ko-KR" dirty="0" smtClean="0"/>
              <a:t>201501890 </a:t>
            </a:r>
            <a:r>
              <a:rPr lang="ko-KR" altLang="en-US" dirty="0" smtClean="0"/>
              <a:t>김병찬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6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864" y="0"/>
            <a:ext cx="9181684" cy="5763126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학기 종료 시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학생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들은 수강한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개설 과정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강의교수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대해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강의평가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한다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수강한 과정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강의교수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각각에 대해 준비된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평가문항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따라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 결과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등록하는데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평가문항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객관식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주관식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나눌 수 있고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객관식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아니오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와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같은 </a:t>
            </a:r>
            <a:r>
              <a:rPr lang="en-US" altLang="ko-KR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단계 척도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만족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보통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불만족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같은 </a:t>
            </a:r>
            <a:r>
              <a:rPr lang="en-US" altLang="ko-KR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단계 또는 </a:t>
            </a:r>
            <a:r>
              <a:rPr lang="en-US" altLang="ko-KR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단계 척도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문항유형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구분할 수 있다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주관식 유형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일정 글자수 내에서 자유롭게 내용을 서술한다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평가질문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개설 과정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강의교수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대한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질문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구분하여 각 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구분별로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질문내용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관리하며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질문내용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별로 사용될 수 있는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유효기간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정의하여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강의평가질문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구성 시점에서 유효한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평가질문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들이 구성에 사용될 수 있도록 한다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예를들면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어떤 질문은 작년까지만 사용되었고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올해부터는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평가질문구성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 완성되는데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동일하게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객관식 </a:t>
            </a:r>
            <a:r>
              <a:rPr lang="en-US" altLang="ko-KR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단계 척도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사용하는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질문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이라도 질문에 따라서는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만족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보통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불만족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구성되거나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좋다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보통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나쁘다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등과 같이 각기 다른 </a:t>
            </a:r>
            <a:r>
              <a:rPr lang="ko-KR" altLang="en-US" sz="2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보기내용</a:t>
            </a:r>
            <a:r>
              <a:rPr lang="ko-KR" altLang="en-US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만들어질 수 있다</a:t>
            </a:r>
            <a:r>
              <a:rPr lang="en-US" altLang="ko-KR" sz="24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3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467114"/>
            <a:ext cx="6176209" cy="55272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467113"/>
            <a:ext cx="2384675" cy="55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841" y="289405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5" t="35224" r="4569" b="15808"/>
          <a:stretch/>
        </p:blipFill>
        <p:spPr>
          <a:xfrm>
            <a:off x="2983483" y="465868"/>
            <a:ext cx="4235115" cy="58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145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Century Gothic</vt:lpstr>
      <vt:lpstr>Wingdings 3</vt:lpstr>
      <vt:lpstr>슬라이스</vt:lpstr>
      <vt:lpstr>DA#을 이용한 개체관계도 </vt:lpstr>
      <vt:lpstr>PowerPoint 프레젠테이션</vt:lpstr>
      <vt:lpstr>PowerPoint 프레젠테이션</vt:lpstr>
      <vt:lpstr>결과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DA#을 이용한 개체관계도</dc:title>
  <dc:creator>기성 조</dc:creator>
  <cp:lastModifiedBy>기성 조</cp:lastModifiedBy>
  <cp:revision>3</cp:revision>
  <dcterms:created xsi:type="dcterms:W3CDTF">2019-11-24T16:15:05Z</dcterms:created>
  <dcterms:modified xsi:type="dcterms:W3CDTF">2019-11-24T17:02:37Z</dcterms:modified>
</cp:coreProperties>
</file>