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DA#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개체관계도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201501967 </a:t>
            </a:r>
            <a:r>
              <a:rPr lang="ko-KR" altLang="en-US" dirty="0" smtClean="0"/>
              <a:t>조기성</a:t>
            </a:r>
            <a:endParaRPr lang="en-US" altLang="ko-KR" dirty="0" smtClean="0"/>
          </a:p>
          <a:p>
            <a:r>
              <a:rPr lang="en-US" altLang="ko-KR" dirty="0" smtClean="0"/>
              <a:t>201501890 </a:t>
            </a:r>
            <a:r>
              <a:rPr lang="ko-KR" altLang="en-US" dirty="0" smtClean="0"/>
              <a:t>김병찬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7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문단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3899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강사</a:t>
            </a:r>
            <a:r>
              <a:rPr lang="ko-KR" altLang="en-US" dirty="0" smtClean="0"/>
              <a:t>나 </a:t>
            </a:r>
            <a:r>
              <a:rPr lang="ko-KR" altLang="en-US" dirty="0" smtClean="0">
                <a:solidFill>
                  <a:srgbClr val="FF0000"/>
                </a:solidFill>
              </a:rPr>
              <a:t>관리직원</a:t>
            </a:r>
            <a:r>
              <a:rPr lang="ko-KR" altLang="en-US" dirty="0" smtClean="0"/>
              <a:t>을 채용하면 그들에 대한 정보를 관리해야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한글성명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영문성명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성별</a:t>
            </a:r>
            <a:r>
              <a:rPr lang="ko-KR" altLang="en-US" dirty="0" smtClean="0"/>
              <a:t> 등의 </a:t>
            </a:r>
            <a:r>
              <a:rPr lang="ko-KR" altLang="en-US" dirty="0" smtClean="0">
                <a:solidFill>
                  <a:srgbClr val="FF0000"/>
                </a:solidFill>
              </a:rPr>
              <a:t>기본 정보</a:t>
            </a:r>
            <a:r>
              <a:rPr lang="ko-KR" altLang="en-US" dirty="0" smtClean="0"/>
              <a:t> 와 함께 </a:t>
            </a:r>
            <a:r>
              <a:rPr lang="ko-KR" altLang="en-US" dirty="0" smtClean="0">
                <a:solidFill>
                  <a:srgbClr val="FF0000"/>
                </a:solidFill>
              </a:rPr>
              <a:t>주민등록지주소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거주지주소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집전화번호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핸드폰번호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비상연락전화번호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 연결이 가능한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연락전화번호</a:t>
            </a:r>
            <a:r>
              <a:rPr lang="en-US" altLang="ko-KR" dirty="0" smtClean="0"/>
              <a:t>), </a:t>
            </a:r>
            <a:r>
              <a:rPr lang="ko-KR" altLang="en-US" dirty="0" smtClean="0">
                <a:solidFill>
                  <a:srgbClr val="FF0000"/>
                </a:solidFill>
              </a:rPr>
              <a:t>이메일</a:t>
            </a:r>
            <a:r>
              <a:rPr lang="ko-KR" altLang="en-US" dirty="0" smtClean="0"/>
              <a:t> 등 </a:t>
            </a:r>
            <a:r>
              <a:rPr lang="ko-KR" altLang="en-US" dirty="0" smtClean="0">
                <a:solidFill>
                  <a:srgbClr val="FF0000"/>
                </a:solidFill>
              </a:rPr>
              <a:t>연락처정보</a:t>
            </a:r>
            <a:r>
              <a:rPr lang="ko-KR" altLang="en-US" dirty="0" smtClean="0"/>
              <a:t>를 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매월 </a:t>
            </a:r>
            <a:r>
              <a:rPr lang="ko-KR" altLang="en-US" dirty="0" smtClean="0">
                <a:solidFill>
                  <a:srgbClr val="FF0000"/>
                </a:solidFill>
              </a:rPr>
              <a:t>강사료</a:t>
            </a:r>
            <a:r>
              <a:rPr lang="ko-KR" altLang="en-US" dirty="0" smtClean="0"/>
              <a:t>나 </a:t>
            </a:r>
            <a:r>
              <a:rPr lang="ko-KR" altLang="en-US" dirty="0" smtClean="0">
                <a:solidFill>
                  <a:srgbClr val="FF0000"/>
                </a:solidFill>
              </a:rPr>
              <a:t>급여</a:t>
            </a:r>
            <a:r>
              <a:rPr lang="ko-KR" altLang="en-US" dirty="0" smtClean="0"/>
              <a:t>를 지급하기 위한 </a:t>
            </a:r>
            <a:r>
              <a:rPr lang="ko-KR" altLang="en-US" dirty="0" smtClean="0">
                <a:solidFill>
                  <a:srgbClr val="FF0000"/>
                </a:solidFill>
              </a:rPr>
              <a:t>계좌정보</a:t>
            </a:r>
            <a:r>
              <a:rPr lang="ko-KR" altLang="en-US" dirty="0" smtClean="0"/>
              <a:t>로서 </a:t>
            </a:r>
            <a:r>
              <a:rPr lang="ko-KR" altLang="en-US" dirty="0" err="1" smtClean="0">
                <a:solidFill>
                  <a:srgbClr val="FF0000"/>
                </a:solidFill>
              </a:rPr>
              <a:t>은행코드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계좌번호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예금주명</a:t>
            </a:r>
            <a:r>
              <a:rPr lang="en-US" altLang="ko-KR" dirty="0"/>
              <a:t> </a:t>
            </a:r>
            <a:r>
              <a:rPr lang="ko-KR" altLang="en-US" dirty="0" smtClean="0"/>
              <a:t>등을 관리한다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각 </a:t>
            </a:r>
            <a:r>
              <a:rPr lang="ko-KR" altLang="en-US" dirty="0" smtClean="0">
                <a:solidFill>
                  <a:srgbClr val="FF0000"/>
                </a:solidFill>
              </a:rPr>
              <a:t>직원</a:t>
            </a:r>
            <a:r>
              <a:rPr lang="ko-KR" altLang="en-US" dirty="0" smtClean="0"/>
              <a:t>이 어느 센터에서 채용되었는지 알아야하기 때문에 </a:t>
            </a:r>
            <a:r>
              <a:rPr lang="ko-KR" altLang="en-US" dirty="0" err="1" smtClean="0">
                <a:solidFill>
                  <a:srgbClr val="FF0000"/>
                </a:solidFill>
              </a:rPr>
              <a:t>채용센터에</a:t>
            </a:r>
            <a:r>
              <a:rPr lang="ko-KR" altLang="en-US" dirty="0" smtClean="0">
                <a:solidFill>
                  <a:srgbClr val="FF0000"/>
                </a:solidFill>
              </a:rPr>
              <a:t> 대한 정보</a:t>
            </a:r>
            <a:r>
              <a:rPr lang="ko-KR" altLang="en-US" dirty="0" smtClean="0"/>
              <a:t>와 </a:t>
            </a:r>
            <a:r>
              <a:rPr lang="ko-KR" altLang="en-US" dirty="0" err="1" smtClean="0">
                <a:solidFill>
                  <a:srgbClr val="FF0000"/>
                </a:solidFill>
              </a:rPr>
              <a:t>입사일자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관리해야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함께 </a:t>
            </a:r>
            <a:r>
              <a:rPr lang="ko-KR" altLang="en-US" dirty="0" smtClean="0">
                <a:solidFill>
                  <a:srgbClr val="FF0000"/>
                </a:solidFill>
              </a:rPr>
              <a:t>현재 근무하고 있는 센터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과거에 근무했던 센터들의 정보</a:t>
            </a:r>
            <a:r>
              <a:rPr lang="ko-KR" altLang="en-US" dirty="0" smtClean="0"/>
              <a:t>와 그 </a:t>
            </a:r>
            <a:r>
              <a:rPr lang="ko-KR" altLang="en-US" dirty="0" smtClean="0">
                <a:solidFill>
                  <a:srgbClr val="FF0000"/>
                </a:solidFill>
              </a:rPr>
              <a:t>근무 </a:t>
            </a:r>
            <a:r>
              <a:rPr lang="ko-KR" altLang="en-US" dirty="0" err="1" smtClean="0">
                <a:solidFill>
                  <a:srgbClr val="FF0000"/>
                </a:solidFill>
              </a:rPr>
              <a:t>기간</a:t>
            </a:r>
            <a:r>
              <a:rPr lang="ko-KR" altLang="en-US" dirty="0" err="1" smtClean="0"/>
              <a:t>등을</a:t>
            </a:r>
            <a:r>
              <a:rPr lang="ko-KR" altLang="en-US" dirty="0" smtClean="0"/>
              <a:t> 관리해야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smtClean="0">
                <a:solidFill>
                  <a:srgbClr val="FF0000"/>
                </a:solidFill>
              </a:rPr>
              <a:t>수강생</a:t>
            </a:r>
            <a:r>
              <a:rPr lang="ko-KR" altLang="en-US" dirty="0" smtClean="0"/>
              <a:t>들이 </a:t>
            </a:r>
            <a:r>
              <a:rPr lang="ko-KR" altLang="en-US" dirty="0" smtClean="0">
                <a:solidFill>
                  <a:srgbClr val="FF0000"/>
                </a:solidFill>
              </a:rPr>
              <a:t>수강신청</a:t>
            </a:r>
            <a:r>
              <a:rPr lang="ko-KR" altLang="en-US" dirty="0" smtClean="0"/>
              <a:t>을 할 때 참조할 수 있도록 </a:t>
            </a:r>
            <a:r>
              <a:rPr lang="ko-KR" altLang="en-US" dirty="0" smtClean="0">
                <a:solidFill>
                  <a:srgbClr val="FF0000"/>
                </a:solidFill>
              </a:rPr>
              <a:t>강사 프로필 정보</a:t>
            </a:r>
            <a:r>
              <a:rPr lang="ko-KR" altLang="en-US" dirty="0" smtClean="0"/>
              <a:t>를 제공하기 위해 </a:t>
            </a:r>
            <a:r>
              <a:rPr lang="ko-KR" altLang="en-US" dirty="0" smtClean="0">
                <a:solidFill>
                  <a:srgbClr val="FF0000"/>
                </a:solidFill>
              </a:rPr>
              <a:t>프로젝트</a:t>
            </a:r>
            <a:r>
              <a:rPr lang="ko-KR" altLang="en-US" dirty="0" smtClean="0"/>
              <a:t>나 강의 </a:t>
            </a:r>
            <a:r>
              <a:rPr lang="ko-KR" altLang="en-US" dirty="0"/>
              <a:t>등</a:t>
            </a:r>
            <a:r>
              <a:rPr lang="ko-KR" altLang="en-US" dirty="0" smtClean="0"/>
              <a:t>에 대한 </a:t>
            </a:r>
            <a:r>
              <a:rPr lang="ko-KR" altLang="en-US" dirty="0" smtClean="0">
                <a:solidFill>
                  <a:srgbClr val="FF0000"/>
                </a:solidFill>
              </a:rPr>
              <a:t>경력사항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담당과목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보유자격증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등에 대한 정보와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프로필용</a:t>
            </a:r>
            <a:r>
              <a:rPr lang="ko-KR" altLang="en-US" dirty="0" smtClean="0">
                <a:solidFill>
                  <a:srgbClr val="FF0000"/>
                </a:solidFill>
              </a:rPr>
              <a:t> 사진</a:t>
            </a:r>
            <a:r>
              <a:rPr lang="ko-KR" altLang="en-US" dirty="0" smtClean="0"/>
              <a:t>을 관리해야한다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채용된 직원</a:t>
            </a:r>
            <a:r>
              <a:rPr lang="ko-KR" altLang="en-US" dirty="0" smtClean="0"/>
              <a:t>들에 대해서는 </a:t>
            </a:r>
            <a:r>
              <a:rPr lang="ko-KR" altLang="en-US" dirty="0" smtClean="0">
                <a:solidFill>
                  <a:srgbClr val="FF0000"/>
                </a:solidFill>
              </a:rPr>
              <a:t>강사</a:t>
            </a:r>
            <a:r>
              <a:rPr lang="ko-KR" altLang="en-US" dirty="0" smtClean="0"/>
              <a:t>나 </a:t>
            </a:r>
            <a:r>
              <a:rPr lang="ko-KR" altLang="en-US" dirty="0" smtClean="0">
                <a:solidFill>
                  <a:srgbClr val="FF0000"/>
                </a:solidFill>
              </a:rPr>
              <a:t>관리직원</a:t>
            </a:r>
            <a:r>
              <a:rPr lang="ko-KR" altLang="en-US" dirty="0" smtClean="0"/>
              <a:t>을 따로 구분하지 않고 </a:t>
            </a:r>
            <a:r>
              <a:rPr lang="ko-KR" altLang="en-US" dirty="0" err="1" smtClean="0">
                <a:solidFill>
                  <a:srgbClr val="FF0000"/>
                </a:solidFill>
              </a:rPr>
              <a:t>직원번호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부여하여 관리한다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8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DA#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60" y="499533"/>
            <a:ext cx="4508502" cy="5582652"/>
          </a:xfrm>
        </p:spPr>
      </p:pic>
      <p:pic>
        <p:nvPicPr>
          <p:cNvPr id="5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83" y="499532"/>
            <a:ext cx="4677856" cy="58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DA#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2" y="625643"/>
            <a:ext cx="8522331" cy="5425574"/>
          </a:xfrm>
        </p:spPr>
      </p:pic>
    </p:spTree>
    <p:extLst>
      <p:ext uri="{BB962C8B-B14F-4D97-AF65-F5344CB8AC3E}">
        <p14:creationId xmlns:p14="http://schemas.microsoft.com/office/powerpoint/2010/main" val="54199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DA#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60421"/>
            <a:ext cx="4363451" cy="6525985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552750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59</TotalTime>
  <Words>146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 Light</vt:lpstr>
      <vt:lpstr>메트로폴리탄</vt:lpstr>
      <vt:lpstr>DA#을 활용한  개체관계도</vt:lpstr>
      <vt:lpstr>3문단</vt:lpstr>
      <vt:lpstr>DA#</vt:lpstr>
      <vt:lpstr>DA#</vt:lpstr>
      <vt:lpstr>DA#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DA#을 활용한  개체관계도</dc:title>
  <dc:creator>기성 조</dc:creator>
  <cp:lastModifiedBy>기성 조</cp:lastModifiedBy>
  <cp:revision>6</cp:revision>
  <dcterms:created xsi:type="dcterms:W3CDTF">2019-12-02T03:01:20Z</dcterms:created>
  <dcterms:modified xsi:type="dcterms:W3CDTF">2019-12-02T04:00:22Z</dcterms:modified>
</cp:coreProperties>
</file>