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0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8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0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C40B-12B8-4765-8EC0-7C02E7736E5E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F92B-08D7-4DCF-98CD-31FF1BE85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825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0"/>
            <a:ext cx="7291754" cy="6858000"/>
          </a:xfrm>
        </p:spPr>
      </p:pic>
    </p:spTree>
    <p:extLst>
      <p:ext uri="{BB962C8B-B14F-4D97-AF65-F5344CB8AC3E}">
        <p14:creationId xmlns:p14="http://schemas.microsoft.com/office/powerpoint/2010/main" val="3388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2" y="0"/>
            <a:ext cx="8194430" cy="6858000"/>
          </a:xfrm>
        </p:spPr>
      </p:pic>
    </p:spTree>
    <p:extLst>
      <p:ext uri="{BB962C8B-B14F-4D97-AF65-F5344CB8AC3E}">
        <p14:creationId xmlns:p14="http://schemas.microsoft.com/office/powerpoint/2010/main" val="34681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07" y="0"/>
            <a:ext cx="7256585" cy="6858000"/>
          </a:xfrm>
        </p:spPr>
      </p:pic>
    </p:spTree>
    <p:extLst>
      <p:ext uri="{BB962C8B-B14F-4D97-AF65-F5344CB8AC3E}">
        <p14:creationId xmlns:p14="http://schemas.microsoft.com/office/powerpoint/2010/main" val="7284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07" y="0"/>
            <a:ext cx="7165586" cy="6858000"/>
          </a:xfrm>
        </p:spPr>
      </p:pic>
    </p:spTree>
    <p:extLst>
      <p:ext uri="{BB962C8B-B14F-4D97-AF65-F5344CB8AC3E}">
        <p14:creationId xmlns:p14="http://schemas.microsoft.com/office/powerpoint/2010/main" val="6407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8098"/>
          </a:xfrm>
        </p:spPr>
      </p:pic>
    </p:spTree>
    <p:extLst>
      <p:ext uri="{BB962C8B-B14F-4D97-AF65-F5344CB8AC3E}">
        <p14:creationId xmlns:p14="http://schemas.microsoft.com/office/powerpoint/2010/main" val="1264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021"/>
            <a:ext cx="12192000" cy="5260599"/>
          </a:xfrm>
        </p:spPr>
      </p:pic>
    </p:spTree>
    <p:extLst>
      <p:ext uri="{BB962C8B-B14F-4D97-AF65-F5344CB8AC3E}">
        <p14:creationId xmlns:p14="http://schemas.microsoft.com/office/powerpoint/2010/main" val="2691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443"/>
            <a:ext cx="12192000" cy="5019968"/>
          </a:xfrm>
        </p:spPr>
      </p:pic>
    </p:spTree>
    <p:extLst>
      <p:ext uri="{BB962C8B-B14F-4D97-AF65-F5344CB8AC3E}">
        <p14:creationId xmlns:p14="http://schemas.microsoft.com/office/powerpoint/2010/main" val="2615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2000" cy="5762959"/>
          </a:xfrm>
        </p:spPr>
      </p:pic>
    </p:spTree>
    <p:extLst>
      <p:ext uri="{BB962C8B-B14F-4D97-AF65-F5344CB8AC3E}">
        <p14:creationId xmlns:p14="http://schemas.microsoft.com/office/powerpoint/2010/main" val="8438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26"/>
            <a:ext cx="12192000" cy="5156920"/>
          </a:xfrm>
        </p:spPr>
      </p:pic>
    </p:spTree>
    <p:extLst>
      <p:ext uri="{BB962C8B-B14F-4D97-AF65-F5344CB8AC3E}">
        <p14:creationId xmlns:p14="http://schemas.microsoft.com/office/powerpoint/2010/main" val="18404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2000" cy="603567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06" y="3148500"/>
            <a:ext cx="588498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71"/>
            <a:ext cx="12192000" cy="58647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8" y="5370477"/>
            <a:ext cx="283884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316"/>
            <a:ext cx="12192000" cy="5559914"/>
          </a:xfrm>
        </p:spPr>
      </p:pic>
    </p:spTree>
    <p:extLst>
      <p:ext uri="{BB962C8B-B14F-4D97-AF65-F5344CB8AC3E}">
        <p14:creationId xmlns:p14="http://schemas.microsoft.com/office/powerpoint/2010/main" val="14388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79"/>
            <a:ext cx="12192000" cy="5630252"/>
          </a:xfrm>
        </p:spPr>
      </p:pic>
    </p:spTree>
    <p:extLst>
      <p:ext uri="{BB962C8B-B14F-4D97-AF65-F5344CB8AC3E}">
        <p14:creationId xmlns:p14="http://schemas.microsoft.com/office/powerpoint/2010/main" val="8495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기성 조</dc:creator>
  <cp:lastModifiedBy>기성 조</cp:lastModifiedBy>
  <cp:revision>1</cp:revision>
  <dcterms:created xsi:type="dcterms:W3CDTF">2019-10-31T04:17:56Z</dcterms:created>
  <dcterms:modified xsi:type="dcterms:W3CDTF">2019-10-31T04:18:13Z</dcterms:modified>
</cp:coreProperties>
</file>