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80" r:id="rId1"/>
  </p:sldMasterIdLst>
  <p:sldIdLst>
    <p:sldId id="256" r:id="rId2"/>
    <p:sldId id="257" r:id="rId3"/>
    <p:sldId id="271" r:id="rId4"/>
    <p:sldId id="258" r:id="rId5"/>
    <p:sldId id="265" r:id="rId6"/>
    <p:sldId id="260" r:id="rId7"/>
    <p:sldId id="261" r:id="rId8"/>
    <p:sldId id="270" r:id="rId9"/>
    <p:sldId id="259" r:id="rId10"/>
    <p:sldId id="263" r:id="rId11"/>
    <p:sldId id="264" r:id="rId12"/>
    <p:sldId id="269"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napVertSplitter="1" horzBarState="maximized">
    <p:restoredLeft sz="12579"/>
    <p:restoredTop sz="90000"/>
  </p:normalViewPr>
  <p:slideViewPr>
    <p:cSldViewPr snapToGrid="0" snapToObjects="1">
      <p:cViewPr varScale="1">
        <p:scale>
          <a:sx n="100" d="100"/>
          <a:sy n="100" d="100"/>
        </p:scale>
        <p:origin x="0" y="0"/>
      </p:cViewPr>
      <p:guideLst>
        <p:guide orient="horz" pos="2154"/>
        <p:guide pos="3834"/>
      </p:guideLst>
    </p:cSldViewPr>
  </p:slideViewPr>
  <p:notesTextViewPr>
    <p:cViewPr>
      <p:scale>
        <a:sx n="100" d="100"/>
        <a:sy n="100" d="100"/>
      </p:scale>
      <p:origin x="0" y="0"/>
    </p:cViewPr>
  </p:notesText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presProps" Target="presProps.xml"  /><Relationship Id="rId15" Type="http://schemas.openxmlformats.org/officeDocument/2006/relationships/viewProps" Target="viewProps.xml"  /><Relationship Id="rId16" Type="http://schemas.openxmlformats.org/officeDocument/2006/relationships/theme" Target="theme/theme1.xml"  /><Relationship Id="rId17" Type="http://schemas.openxmlformats.org/officeDocument/2006/relationships/tableStyles" Target="tableStyles.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idx="0"/>
          </p:nvPr>
        </p:nvSpPr>
        <p:spPr>
          <a:xfrm>
            <a:off x="914399" y="2130425"/>
            <a:ext cx="10363198" cy="1470025"/>
          </a:xfrm>
        </p:spPr>
        <p:txBody>
          <a:bodyPr/>
          <a:lstStyle/>
          <a:p>
            <a:pPr lvl="0"/>
            <a:r>
              <a:rPr lang="ko-KR" altLang="en-US" smtClean="0"/>
              <a:t>마스터 제목 스타일 편집</a:t>
            </a:r>
            <a:endParaRPr lang="ko-KR" altLang="en-US"/>
          </a:p>
        </p:txBody>
      </p:sp>
      <p:sp>
        <p:nvSpPr>
          <p:cNvPr id="3" name="부제목 2"/>
          <p:cNvSpPr>
            <a:spLocks noGrp="1"/>
          </p:cNvSpPr>
          <p:nvPr>
            <p:ph type="subTitle" idx="1"/>
          </p:nvPr>
        </p:nvSpPr>
        <p:spPr>
          <a:xfrm>
            <a:off x="1828799" y="3886200"/>
            <a:ext cx="853439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pPr lvl="0"/>
            <a:fld id="{940A130E-E3B8-4EBE-931F-81B26B8448AA}"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pPr lvl="0"/>
            <a:endParaRPr lang="ko-KR" altLang="en-US"/>
          </a:p>
        </p:txBody>
      </p:sp>
      <p:sp>
        <p:nvSpPr>
          <p:cNvPr id="6" name="슬라이드 번호 개체 틀 5"/>
          <p:cNvSpPr>
            <a:spLocks noGrp="1"/>
          </p:cNvSpPr>
          <p:nvPr>
            <p:ph type="sldNum" sz="quarter" idx="12"/>
          </p:nvPr>
        </p:nvSpPr>
        <p:spPr/>
        <p:txBody>
          <a:bodyPr/>
          <a:lstStyle/>
          <a:p>
            <a:pPr lvl="0"/>
            <a:fld id="{800C6A38-4290-41DD-B95C-4155372FD4AF}" type="slidenum">
              <a:rPr lang="ko-KR" altLang="en-US" smtClean="0"/>
              <a:pPr/>
              <a:t>‹#›</a:t>
            </a:fld>
            <a:endParaRPr lang="ko-KR" altLang="en-US"/>
          </a:p>
        </p:txBody>
      </p:sp>
    </p:spTree>
    <p:extLst>
      <p:ext uri="{BB962C8B-B14F-4D97-AF65-F5344CB8AC3E}">
        <p14:creationId xmlns:p14="http://schemas.microsoft.com/office/powerpoint/2010/main" val="1654866812"/>
      </p:ext>
    </p:extLst>
  </p:cSld>
  <p:clrMapOvr>
    <a:masterClrMapping/>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Only" preserve="1">
  <p:cSld name="간지">
    <p:spTree>
      <p:nvGrpSpPr>
        <p:cNvPr id="1" name=""/>
        <p:cNvGrpSpPr/>
        <p:nvPr/>
      </p:nvGrpSpPr>
      <p:grpSpPr>
        <a:xfrm>
          <a:off x="0" y="0"/>
          <a:ext cx="0" cy="0"/>
          <a:chOff x="0" y="0"/>
          <a:chExt cx="0" cy="0"/>
        </a:xfrm>
      </p:grpSpPr>
      <p:sp>
        <p:nvSpPr>
          <p:cNvPr id="2" name="제목 1"/>
          <p:cNvSpPr>
            <a:spLocks noGrp="1"/>
          </p:cNvSpPr>
          <p:nvPr>
            <p:ph type="ctrTitle" idx="0"/>
          </p:nvPr>
        </p:nvSpPr>
        <p:spPr>
          <a:xfrm>
            <a:off x="0" y="2130425"/>
            <a:ext cx="12192000" cy="1470025"/>
          </a:xfrm>
        </p:spPr>
        <p:txBody>
          <a:bodyPr>
            <a:normAutofit/>
          </a:bodyPr>
          <a:lstStyle>
            <a:lvl1pPr>
              <a:defRPr sz="4400" b="1"/>
            </a:lvl1pPr>
          </a:lstStyle>
          <a:p>
            <a:pPr lvl="0"/>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p>
            <a:pPr lvl="0"/>
            <a:fld id="{CA348888-F454-4AD2-BA62-3AF29D9807C0}" type="datetime1">
              <a:rPr lang="ko-KR" altLang="en-US" smtClean="0"/>
              <a:pPr/>
              <a:t>2009-12-07</a:t>
            </a:fld>
            <a:endParaRPr lang="ko-KR" altLang="en-US"/>
          </a:p>
        </p:txBody>
      </p:sp>
      <p:sp>
        <p:nvSpPr>
          <p:cNvPr id="4" name="바닥글 개체 틀 4"/>
          <p:cNvSpPr>
            <a:spLocks noGrp="1"/>
          </p:cNvSpPr>
          <p:nvPr>
            <p:ph type="ftr" sz="quarter" idx="11"/>
          </p:nvPr>
        </p:nvSpPr>
        <p:spPr/>
        <p:txBody>
          <a:bodyPr/>
          <a:lstStyle/>
          <a:p>
            <a:pPr lvl="0"/>
            <a:endParaRPr lang="ko-KR" altLang="en-US"/>
          </a:p>
        </p:txBody>
      </p:sp>
      <p:sp>
        <p:nvSpPr>
          <p:cNvPr id="5"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234142280"/>
      </p:ext>
    </p:extLst>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clipArtAndTx" preserve="1">
  <p:cSld name="목차">
    <p:spTree>
      <p:nvGrpSpPr>
        <p:cNvPr id="1" name=""/>
        <p:cNvGrpSpPr/>
        <p:nvPr/>
      </p:nvGrpSpPr>
      <p:grpSpPr>
        <a:xfrm>
          <a:off x="0" y="0"/>
          <a:ext cx="0" cy="0"/>
          <a:chOff x="0" y="0"/>
          <a:chExt cx="0" cy="0"/>
        </a:xfrm>
      </p:grpSpPr>
      <p:sp>
        <p:nvSpPr>
          <p:cNvPr id="2" name="제목 1"/>
          <p:cNvSpPr>
            <a:spLocks noGrp="1"/>
          </p:cNvSpPr>
          <p:nvPr>
            <p:ph type="title" idx="0"/>
          </p:nvPr>
        </p:nvSpPr>
        <p:spPr>
          <a:xfrm>
            <a:off x="609599" y="274638"/>
            <a:ext cx="10972798" cy="1143000"/>
          </a:xfrm>
        </p:spPr>
        <p:txBody>
          <a:bodyPr/>
          <a:lstStyle>
            <a:lvl1pPr>
              <a:defRPr/>
            </a:lvl1pPr>
          </a:lstStyle>
          <a:p>
            <a:pPr lvl="0"/>
            <a:r>
              <a:rPr lang="ko-KR" altLang="en-US" smtClean="0"/>
              <a:t>마스터 제목 스타일 편집</a:t>
            </a:r>
            <a:endParaRPr lang="ko-KR" altLang="en-US"/>
          </a:p>
        </p:txBody>
      </p:sp>
      <p:sp>
        <p:nvSpPr>
          <p:cNvPr id="8" name="텍스트 개체 틀 7"/>
          <p:cNvSpPr>
            <a:spLocks noGrp="1"/>
          </p:cNvSpPr>
          <p:nvPr>
            <p:ph type="body" sz="quarter" idx="14"/>
          </p:nvPr>
        </p:nvSpPr>
        <p:spPr>
          <a:xfrm>
            <a:off x="2857477" y="2214563"/>
            <a:ext cx="6477021" cy="3214687"/>
          </a:xfrm>
        </p:spPr>
        <p:txBody>
          <a:bodyPr>
            <a:normAutofit/>
          </a:bodyPr>
          <a:lstStyle>
            <a:lvl1pPr>
              <a:lnSpc>
                <a:spcPct val="150000"/>
              </a:lnSpc>
              <a:defRPr sz="2400"/>
            </a:lvl1pPr>
          </a:lstStyle>
          <a:p>
            <a:pPr lvl="0"/>
            <a:r>
              <a:rPr lang="ko-KR" altLang="en-US" smtClean="0"/>
              <a:t>첫째 목차</a:t>
            </a:r>
            <a:endParaRPr lang="ko-KR" altLang="en-US"/>
          </a:p>
          <a:p>
            <a:pPr lvl="0"/>
            <a:r>
              <a:rPr lang="ko-KR" altLang="en-US" smtClean="0"/>
              <a:t>둘째 목차</a:t>
            </a:r>
            <a:endParaRPr lang="ko-KR" altLang="en-US"/>
          </a:p>
          <a:p>
            <a:pPr lvl="0"/>
            <a:r>
              <a:rPr lang="ko-KR" altLang="en-US" smtClean="0"/>
              <a:t>셋째 목차</a:t>
            </a:r>
            <a:endParaRPr lang="ko-KR" altLang="en-US"/>
          </a:p>
          <a:p>
            <a:pPr lvl="0"/>
            <a:r>
              <a:rPr lang="ko-KR" altLang="en-US" smtClean="0"/>
              <a:t>넷째 목차</a:t>
            </a:r>
            <a:endParaRPr lang="ko-KR" altLang="en-US"/>
          </a:p>
          <a:p>
            <a:pPr lvl="0"/>
            <a:r>
              <a:rPr lang="ko-KR" altLang="en-US" smtClean="0"/>
              <a:t>다섯째 목차</a:t>
            </a:r>
            <a:endParaRPr lang="ko-KR" altLang="en-US"/>
          </a:p>
        </p:txBody>
      </p:sp>
      <p:sp>
        <p:nvSpPr>
          <p:cNvPr id="4" name="날짜 개체 틀 3"/>
          <p:cNvSpPr>
            <a:spLocks noGrp="1"/>
          </p:cNvSpPr>
          <p:nvPr>
            <p:ph type="dt" sz="half" idx="10"/>
          </p:nvPr>
        </p:nvSpPr>
        <p:spPr/>
        <p:txBody>
          <a:bodyPr/>
          <a:lstStyle/>
          <a:p>
            <a:pPr lvl="0"/>
            <a:fld id="{956FEC12-A4C9-4837-AF94-AD867782C04C}"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pPr lvl="0"/>
            <a:endParaRPr lang="ko-KR" altLang="en-US"/>
          </a:p>
        </p:txBody>
      </p:sp>
      <p:sp>
        <p:nvSpPr>
          <p:cNvPr id="6"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473632020"/>
      </p:ext>
    </p:extLst>
  </p:cSld>
  <p:clrMapOvr>
    <a:masterClrMapping/>
  </p:clrMapOvr>
  <p:transition xmlns:mc="http://schemas.openxmlformats.org/markup-compatibility/2006" xmlns:hp="http://schemas.haansoft.com/office/presentation/8.0" mc:Ignorable="hp" hp:hslDur="500"/>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itleAndTx" preserve="1">
  <p:cSld name="세로 제목 및 본문">
    <p:spTree>
      <p:nvGrpSpPr>
        <p:cNvPr id="1" name=""/>
        <p:cNvGrpSpPr/>
        <p:nvPr/>
      </p:nvGrpSpPr>
      <p:grpSpPr>
        <a:xfrm>
          <a:off x="0" y="0"/>
          <a:ext cx="0" cy="0"/>
          <a:chOff x="0" y="0"/>
          <a:chExt cx="0" cy="0"/>
        </a:xfrm>
      </p:grpSpPr>
      <p:sp>
        <p:nvSpPr>
          <p:cNvPr id="2" name="세로 제목 1"/>
          <p:cNvSpPr>
            <a:spLocks noGrp="1"/>
          </p:cNvSpPr>
          <p:nvPr>
            <p:ph type="title" orient="vert" idx="0"/>
          </p:nvPr>
        </p:nvSpPr>
        <p:spPr>
          <a:xfrm>
            <a:off x="8839199" y="274638"/>
            <a:ext cx="2743199" cy="5851525"/>
          </a:xfrm>
        </p:spPr>
        <p:txBody>
          <a:bodyPr vert="eaVert"/>
          <a:lstStyle/>
          <a:p>
            <a:pPr lvl="0"/>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599" y="274638"/>
            <a:ext cx="8026399"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pPr lvl="0"/>
            <a:fld id="{957F84A3-4F29-4053-ACFD-1BAF2D3F140C}"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pPr lvl="0"/>
            <a:endParaRPr lang="ko-KR" altLang="en-US"/>
          </a:p>
        </p:txBody>
      </p:sp>
      <p:sp>
        <p:nvSpPr>
          <p:cNvPr id="6"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125358247"/>
      </p:ext>
    </p:extLst>
  </p:cSld>
  <p:clrMapOvr>
    <a:masterClrMapping/>
  </p:clrMapOvr>
  <p:transition xmlns:mc="http://schemas.openxmlformats.org/markup-compatibility/2006" xmlns:hp="http://schemas.haansoft.com/office/presentation/8.0" mc:Ignorable="hp" hp:hslDur="500"/>
</p:sldLayout>
</file>

<file path=ppt/slideLayouts/slideLayout1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캡션 있는 파노라마 그림" preserve="1">
  <p:cSld name="캡션 있는 파노라마 그림">
    <p:spTree>
      <p:nvGrpSpPr>
        <p:cNvPr id="1" name=""/>
        <p:cNvGrpSpPr/>
        <p:nvPr/>
      </p:nvGrpSpPr>
      <p:grpSpPr>
        <a:xfrm>
          <a:off x="0" y="0"/>
          <a:ext cx="0" cy="0"/>
          <a:chOff x="0" y="0"/>
          <a:chExt cx="0" cy="0"/>
        </a:xfrm>
      </p:grpSpPr>
      <p:sp>
        <p:nvSpPr>
          <p:cNvPr id="2" name="Title 1"/>
          <p:cNvSpPr>
            <a:spLocks noGrp="1"/>
          </p:cNvSpPr>
          <p:nvPr>
            <p:ph type="title" idx="0"/>
          </p:nvPr>
        </p:nvSpPr>
        <p:spPr>
          <a:xfrm>
            <a:off x="685800" y="4732865"/>
            <a:ext cx="10131427" cy="566738"/>
          </a:xfrm>
        </p:spPr>
        <p:txBody>
          <a:bodyPr anchor="b">
            <a:normAutofit/>
          </a:bodyPr>
          <a:lstStyle>
            <a:lvl1pPr algn="l">
              <a:defRPr sz="2400" b="0"/>
            </a:lvl1pPr>
          </a:lstStyle>
          <a:p>
            <a:pPr lvl="0"/>
            <a:r>
              <a:rPr lang="ko-KR" altLang="en-US" smtClean="0"/>
              <a:t>마스터 제목 스타일 편집</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dirty="0" smtClean="0"/>
              <a:t>그림을 추가하려면 아이콘을 클릭하십시오</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pPr lvl="0"/>
            <a:fld id="{3B87018F-EC45-42C7-A851-9D33E313062E}" type="datetime1">
              <a:rPr lang="ko-KR" altLang="en-US" smtClean="0"/>
              <a:t>2019-12-17</a:t>
            </a:fld>
            <a:endParaRPr lang="ko-KR" altLang="en-US" dirty="0"/>
          </a:p>
        </p:txBody>
      </p:sp>
      <p:sp>
        <p:nvSpPr>
          <p:cNvPr id="6" name="Footer Placeholder 5"/>
          <p:cNvSpPr>
            <a:spLocks noGrp="1"/>
          </p:cNvSpPr>
          <p:nvPr>
            <p:ph type="ftr" sz="quarter" idx="11"/>
          </p:nvPr>
        </p:nvSpPr>
        <p:spPr/>
        <p:txBody>
          <a:bodyPr/>
          <a:lstStyle/>
          <a:p>
            <a:pPr lvl="0"/>
            <a:endParaRPr lang="ko-KR" altLang="en-US" dirty="0"/>
          </a:p>
        </p:txBody>
      </p:sp>
      <p:sp>
        <p:nvSpPr>
          <p:cNvPr id="7" name="Slide Number Placeholder 6"/>
          <p:cNvSpPr>
            <a:spLocks noGrp="1"/>
          </p:cNvSpPr>
          <p:nvPr>
            <p:ph type="sldNum" sz="quarter" idx="12"/>
          </p:nvPr>
        </p:nvSpPr>
        <p:spPr/>
        <p:txBody>
          <a:bodyPr/>
          <a:lstStyle/>
          <a:p>
            <a:pPr lvl="0"/>
            <a:fld id="{4028AAFE-CA70-40F5-A545-47411E6240C3}" type="slidenum">
              <a:rPr lang="ko-KR" altLang="en-US" smtClean="0"/>
              <a:t>‹#›</a:t>
            </a:fld>
            <a:endParaRPr lang="ko-KR" altLang="en-US" dirty="0"/>
          </a:p>
        </p:txBody>
      </p:sp>
    </p:spTree>
    <p:extLst>
      <p:ext uri="{BB962C8B-B14F-4D97-AF65-F5344CB8AC3E}">
        <p14:creationId xmlns:p14="http://schemas.microsoft.com/office/powerpoint/2010/main" val="3596825976"/>
      </p:ext>
    </p:extLst>
  </p:cSld>
  <p:clrMapOvr>
    <a:masterClrMapping/>
  </p:clrMapOvr>
  <p:transition xmlns:mc="http://schemas.openxmlformats.org/markup-compatibility/2006" xmlns:hp="http://schemas.haansoft.com/office/presentation/8.0" mc:Ignorable="hp" hp:hslDur="500"/>
</p:sldLayout>
</file>

<file path=ppt/slideLayouts/slideLayout1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캡션" preserve="1">
  <p:cSld name="제목 및 캡션">
    <p:spTree>
      <p:nvGrpSpPr>
        <p:cNvPr id="1" name=""/>
        <p:cNvGrpSpPr/>
        <p:nvPr/>
      </p:nvGrpSpPr>
      <p:grpSpPr>
        <a:xfrm>
          <a:off x="0" y="0"/>
          <a:ext cx="0" cy="0"/>
          <a:chOff x="0" y="0"/>
          <a:chExt cx="0" cy="0"/>
        </a:xfrm>
      </p:grpSpPr>
      <p:sp>
        <p:nvSpPr>
          <p:cNvPr id="2" name="Title 1"/>
          <p:cNvSpPr>
            <a:spLocks noGrp="1"/>
          </p:cNvSpPr>
          <p:nvPr>
            <p:ph type="title" idx="0"/>
          </p:nvPr>
        </p:nvSpPr>
        <p:spPr>
          <a:xfrm>
            <a:off x="685801" y="609601"/>
            <a:ext cx="10131427" cy="3124199"/>
          </a:xfrm>
        </p:spPr>
        <p:txBody>
          <a:bodyPr anchor="ctr">
            <a:normAutofit/>
          </a:bodyPr>
          <a:lstStyle>
            <a:lvl1pPr algn="l">
              <a:defRPr sz="3200" b="0" cap="none"/>
            </a:lvl1pPr>
          </a:lstStyle>
          <a:p>
            <a:pPr lvl="0"/>
            <a:r>
              <a:rPr lang="ko-KR" altLang="en-US" smtClean="0"/>
              <a:t>마스터 제목 스타일 편집</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pPr lvl="0"/>
            <a:fld id="{3B87018F-EC45-42C7-A851-9D33E313062E}" type="datetime1">
              <a:rPr lang="ko-KR" altLang="en-US" smtClean="0"/>
              <a:t>2019-12-17</a:t>
            </a:fld>
            <a:endParaRPr lang="ko-KR" altLang="en-US" dirty="0"/>
          </a:p>
        </p:txBody>
      </p:sp>
      <p:sp>
        <p:nvSpPr>
          <p:cNvPr id="5" name="Footer Placeholder 4"/>
          <p:cNvSpPr>
            <a:spLocks noGrp="1"/>
          </p:cNvSpPr>
          <p:nvPr>
            <p:ph type="ftr" sz="quarter" idx="11"/>
          </p:nvPr>
        </p:nvSpPr>
        <p:spPr/>
        <p:txBody>
          <a:bodyPr/>
          <a:lstStyle/>
          <a:p>
            <a:pPr lvl="0"/>
            <a:endParaRPr lang="ko-KR" altLang="en-US" dirty="0"/>
          </a:p>
        </p:txBody>
      </p:sp>
      <p:sp>
        <p:nvSpPr>
          <p:cNvPr id="6" name="Slide Number Placeholder 5"/>
          <p:cNvSpPr>
            <a:spLocks noGrp="1"/>
          </p:cNvSpPr>
          <p:nvPr>
            <p:ph type="sldNum" sz="quarter" idx="12"/>
          </p:nvPr>
        </p:nvSpPr>
        <p:spPr/>
        <p:txBody>
          <a:bodyPr/>
          <a:lstStyle/>
          <a:p>
            <a:pPr lvl="0"/>
            <a:fld id="{4028AAFE-CA70-40F5-A545-47411E6240C3}" type="slidenum">
              <a:rPr lang="ko-KR" altLang="en-US" smtClean="0"/>
              <a:t>‹#›</a:t>
            </a:fld>
            <a:endParaRPr lang="ko-KR" altLang="en-US" dirty="0"/>
          </a:p>
        </p:txBody>
      </p:sp>
    </p:spTree>
    <p:extLst>
      <p:ext uri="{BB962C8B-B14F-4D97-AF65-F5344CB8AC3E}">
        <p14:creationId xmlns:p14="http://schemas.microsoft.com/office/powerpoint/2010/main" val="2941960597"/>
      </p:ext>
    </p:extLst>
  </p:cSld>
  <p:clrMapOvr>
    <a:masterClrMapping/>
  </p:clrMapOvr>
  <p:transition xmlns:mc="http://schemas.openxmlformats.org/markup-compatibility/2006" xmlns:hp="http://schemas.haansoft.com/office/presentation/8.0" mc:Ignorable="hp" hp:hslDur="500"/>
</p:sldLayout>
</file>

<file path=ppt/slideLayouts/slideLayout1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캡션 있는 인용문"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idx="0"/>
          </p:nvPr>
        </p:nvSpPr>
        <p:spPr>
          <a:xfrm>
            <a:off x="992267" y="609601"/>
            <a:ext cx="9550399" cy="2743199"/>
          </a:xfrm>
        </p:spPr>
        <p:txBody>
          <a:bodyPr anchor="ctr">
            <a:normAutofit/>
          </a:bodyPr>
          <a:lstStyle>
            <a:lvl1pPr algn="l">
              <a:defRPr sz="3200" b="0" cap="none">
                <a:solidFill>
                  <a:schemeClr val="tx1"/>
                </a:solidFill>
              </a:defRPr>
            </a:lvl1pPr>
          </a:lstStyle>
          <a:p>
            <a:pPr lvl="0"/>
            <a:r>
              <a:rPr lang="ko-KR" altLang="en-US" smtClean="0"/>
              <a:t>마스터 제목 스타일 편집</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smtClean="0"/>
              <a:t>마스터 텍스트 스타일을 편집합니다</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pPr lvl="0"/>
            <a:fld id="{3B87018F-EC45-42C7-A851-9D33E313062E}" type="datetime1">
              <a:rPr lang="ko-KR" altLang="en-US" smtClean="0"/>
              <a:t>2019-12-17</a:t>
            </a:fld>
            <a:endParaRPr lang="ko-KR" altLang="en-US" dirty="0"/>
          </a:p>
        </p:txBody>
      </p:sp>
      <p:sp>
        <p:nvSpPr>
          <p:cNvPr id="5" name="Footer Placeholder 4"/>
          <p:cNvSpPr>
            <a:spLocks noGrp="1"/>
          </p:cNvSpPr>
          <p:nvPr>
            <p:ph type="ftr" sz="quarter" idx="11"/>
          </p:nvPr>
        </p:nvSpPr>
        <p:spPr/>
        <p:txBody>
          <a:bodyPr/>
          <a:lstStyle/>
          <a:p>
            <a:pPr lvl="0"/>
            <a:endParaRPr lang="ko-KR" altLang="en-US" dirty="0"/>
          </a:p>
        </p:txBody>
      </p:sp>
      <p:sp>
        <p:nvSpPr>
          <p:cNvPr id="6" name="Slide Number Placeholder 5"/>
          <p:cNvSpPr>
            <a:spLocks noGrp="1"/>
          </p:cNvSpPr>
          <p:nvPr>
            <p:ph type="sldNum" sz="quarter" idx="12"/>
          </p:nvPr>
        </p:nvSpPr>
        <p:spPr/>
        <p:txBody>
          <a:bodyPr/>
          <a:lstStyle/>
          <a:p>
            <a:pPr lvl="0"/>
            <a:fld id="{4028AAFE-CA70-40F5-A545-47411E6240C3}" type="slidenum">
              <a:rPr lang="ko-KR" altLang="en-US" smtClean="0"/>
              <a:t>‹#›</a:t>
            </a:fld>
            <a:endParaRPr lang="ko-KR" altLang="en-US" dirty="0"/>
          </a:p>
        </p:txBody>
      </p:sp>
    </p:spTree>
    <p:extLst>
      <p:ext uri="{BB962C8B-B14F-4D97-AF65-F5344CB8AC3E}">
        <p14:creationId xmlns:p14="http://schemas.microsoft.com/office/powerpoint/2010/main" val="4009792307"/>
      </p:ext>
    </p:extLst>
  </p:cSld>
  <p:clrMapOvr>
    <a:masterClrMapping/>
  </p:clrMapOvr>
  <p:transition xmlns:mc="http://schemas.openxmlformats.org/markup-compatibility/2006" xmlns:hp="http://schemas.haansoft.com/office/presentation/8.0" mc:Ignorable="hp" hp:hslDur="500"/>
</p:sldLayout>
</file>

<file path=ppt/slideLayouts/slideLayout1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명함" preserve="1">
  <p:cSld name="명함">
    <p:spTree>
      <p:nvGrpSpPr>
        <p:cNvPr id="1" name=""/>
        <p:cNvGrpSpPr/>
        <p:nvPr/>
      </p:nvGrpSpPr>
      <p:grpSpPr>
        <a:xfrm>
          <a:off x="0" y="0"/>
          <a:ext cx="0" cy="0"/>
          <a:chOff x="0" y="0"/>
          <a:chExt cx="0" cy="0"/>
        </a:xfrm>
      </p:grpSpPr>
      <p:sp>
        <p:nvSpPr>
          <p:cNvPr id="2" name="Title 1"/>
          <p:cNvSpPr>
            <a:spLocks noGrp="1"/>
          </p:cNvSpPr>
          <p:nvPr>
            <p:ph type="title" idx="0"/>
          </p:nvPr>
        </p:nvSpPr>
        <p:spPr>
          <a:xfrm>
            <a:off x="685802" y="3308581"/>
            <a:ext cx="10131425" cy="1468800"/>
          </a:xfrm>
        </p:spPr>
        <p:txBody>
          <a:bodyPr anchor="b">
            <a:normAutofit/>
          </a:bodyPr>
          <a:lstStyle>
            <a:lvl1pPr algn="l">
              <a:defRPr sz="3200" b="0" cap="none"/>
            </a:lvl1pPr>
          </a:lstStyle>
          <a:p>
            <a:pPr lvl="0"/>
            <a:r>
              <a:rPr lang="ko-KR" altLang="en-US" smtClean="0"/>
              <a:t>마스터 제목 스타일 편집</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pPr lvl="0"/>
            <a:fld id="{3B87018F-EC45-42C7-A851-9D33E313062E}" type="datetime1">
              <a:rPr lang="ko-KR" altLang="en-US" smtClean="0"/>
              <a:t>2019-12-17</a:t>
            </a:fld>
            <a:endParaRPr lang="ko-KR" altLang="en-US" dirty="0"/>
          </a:p>
        </p:txBody>
      </p:sp>
      <p:sp>
        <p:nvSpPr>
          <p:cNvPr id="5" name="Footer Placeholder 4"/>
          <p:cNvSpPr>
            <a:spLocks noGrp="1"/>
          </p:cNvSpPr>
          <p:nvPr>
            <p:ph type="ftr" sz="quarter" idx="11"/>
          </p:nvPr>
        </p:nvSpPr>
        <p:spPr/>
        <p:txBody>
          <a:bodyPr/>
          <a:lstStyle/>
          <a:p>
            <a:pPr lvl="0"/>
            <a:endParaRPr lang="ko-KR" altLang="en-US" dirty="0"/>
          </a:p>
        </p:txBody>
      </p:sp>
      <p:sp>
        <p:nvSpPr>
          <p:cNvPr id="6" name="Slide Number Placeholder 5"/>
          <p:cNvSpPr>
            <a:spLocks noGrp="1"/>
          </p:cNvSpPr>
          <p:nvPr>
            <p:ph type="sldNum" sz="quarter" idx="12"/>
          </p:nvPr>
        </p:nvSpPr>
        <p:spPr/>
        <p:txBody>
          <a:bodyPr/>
          <a:lstStyle/>
          <a:p>
            <a:pPr lvl="0"/>
            <a:fld id="{4028AAFE-CA70-40F5-A545-47411E6240C3}" type="slidenum">
              <a:rPr lang="ko-KR" altLang="en-US" smtClean="0"/>
              <a:t>‹#›</a:t>
            </a:fld>
            <a:endParaRPr lang="ko-KR" altLang="en-US" dirty="0"/>
          </a:p>
        </p:txBody>
      </p:sp>
    </p:spTree>
    <p:extLst>
      <p:ext uri="{BB962C8B-B14F-4D97-AF65-F5344CB8AC3E}">
        <p14:creationId xmlns:p14="http://schemas.microsoft.com/office/powerpoint/2010/main" val="405806034"/>
      </p:ext>
    </p:extLst>
  </p:cSld>
  <p:clrMapOvr>
    <a:masterClrMapping/>
  </p:clrMapOvr>
  <p:transition xmlns:mc="http://schemas.openxmlformats.org/markup-compatibility/2006" xmlns:hp="http://schemas.haansoft.com/office/presentation/8.0" mc:Ignorable="hp" hp:hslDur="500"/>
</p:sldLayout>
</file>

<file path=ppt/slideLayouts/slideLayout1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인용문 있는 명함" preserve="1">
  <p:cSld name="인용문 있는 명함">
    <p:spTree>
      <p:nvGrpSpPr>
        <p:cNvPr id="1" name=""/>
        <p:cNvGrpSpPr/>
        <p:nvPr/>
      </p:nvGrpSpPr>
      <p:grpSpPr>
        <a:xfrm>
          <a:off x="0" y="0"/>
          <a:ext cx="0" cy="0"/>
          <a:chOff x="0" y="0"/>
          <a:chExt cx="0" cy="0"/>
        </a:xfrm>
      </p:grpSpPr>
      <p:sp>
        <p:nvSpPr>
          <p:cNvPr id="16" name="Title 1"/>
          <p:cNvSpPr>
            <a:spLocks noGrp="1"/>
          </p:cNvSpPr>
          <p:nvPr>
            <p:ph type="title" idx="0"/>
          </p:nvPr>
        </p:nvSpPr>
        <p:spPr>
          <a:xfrm>
            <a:off x="992267" y="609601"/>
            <a:ext cx="9550399" cy="2743199"/>
          </a:xfrm>
        </p:spPr>
        <p:txBody>
          <a:bodyPr anchor="ctr">
            <a:normAutofit/>
          </a:bodyPr>
          <a:lstStyle>
            <a:lvl1pPr algn="l">
              <a:defRPr sz="3200" b="0" cap="none">
                <a:solidFill>
                  <a:schemeClr val="tx1"/>
                </a:solidFill>
              </a:defRPr>
            </a:lvl1pPr>
          </a:lstStyle>
          <a:p>
            <a:pPr lvl="0"/>
            <a:r>
              <a:rPr lang="ko-KR" altLang="en-US" smtClean="0"/>
              <a:t>마스터 제목 스타일 편집</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solidFill>
                  <a:schemeClr val="tx1"/>
                </a:solidFill>
                <a:effectLst/>
              </a:defRPr>
            </a:lvl1pPr>
          </a:lstStyle>
          <a:p>
            <a:pPr marL="0" lvl="0">
              <a:spcBef>
                <a:spcPct val="0"/>
              </a:spcBef>
              <a:buNone/>
            </a:pPr>
            <a:r>
              <a:rPr lang="ko-KR" altLang="en-US" smtClean="0"/>
              <a:t>마스터 텍스트 스타일을 편집합니다</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pPr lvl="0"/>
            <a:fld id="{3B87018F-EC45-42C7-A851-9D33E313062E}" type="datetime1">
              <a:rPr lang="ko-KR" altLang="en-US" smtClean="0"/>
              <a:t>2019-12-17</a:t>
            </a:fld>
            <a:endParaRPr lang="ko-KR" altLang="en-US" dirty="0"/>
          </a:p>
        </p:txBody>
      </p:sp>
      <p:sp>
        <p:nvSpPr>
          <p:cNvPr id="5" name="Footer Placeholder 4"/>
          <p:cNvSpPr>
            <a:spLocks noGrp="1"/>
          </p:cNvSpPr>
          <p:nvPr>
            <p:ph type="ftr" sz="quarter" idx="11"/>
          </p:nvPr>
        </p:nvSpPr>
        <p:spPr/>
        <p:txBody>
          <a:bodyPr/>
          <a:lstStyle/>
          <a:p>
            <a:pPr lvl="0"/>
            <a:endParaRPr lang="ko-KR" altLang="en-US" dirty="0"/>
          </a:p>
        </p:txBody>
      </p:sp>
      <p:sp>
        <p:nvSpPr>
          <p:cNvPr id="6" name="Slide Number Placeholder 5"/>
          <p:cNvSpPr>
            <a:spLocks noGrp="1"/>
          </p:cNvSpPr>
          <p:nvPr>
            <p:ph type="sldNum" sz="quarter" idx="12"/>
          </p:nvPr>
        </p:nvSpPr>
        <p:spPr/>
        <p:txBody>
          <a:bodyPr/>
          <a:lstStyle/>
          <a:p>
            <a:pPr lvl="0"/>
            <a:fld id="{4028AAFE-CA70-40F5-A545-47411E6240C3}" type="slidenum">
              <a:rPr lang="ko-KR" altLang="en-US" smtClean="0"/>
              <a:t>‹#›</a:t>
            </a:fld>
            <a:endParaRPr lang="ko-KR" altLang="en-US" dirty="0"/>
          </a:p>
        </p:txBody>
      </p:sp>
    </p:spTree>
    <p:extLst>
      <p:ext uri="{BB962C8B-B14F-4D97-AF65-F5344CB8AC3E}">
        <p14:creationId xmlns:p14="http://schemas.microsoft.com/office/powerpoint/2010/main" val="1857840322"/>
      </p:ext>
    </p:extLst>
  </p:cSld>
  <p:clrMapOvr>
    <a:masterClrMapping/>
  </p:clrMapOvr>
  <p:transition xmlns:mc="http://schemas.openxmlformats.org/markup-compatibility/2006" xmlns:hp="http://schemas.haansoft.com/office/presentation/8.0" mc:Ignorable="hp" hp:hslDur="500"/>
</p:sldLayout>
</file>

<file path=ppt/slideLayouts/slideLayout1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참 또는 거짓" preserve="1">
  <p:cSld name="참 또는 거짓">
    <p:spTree>
      <p:nvGrpSpPr>
        <p:cNvPr id="1" name=""/>
        <p:cNvGrpSpPr/>
        <p:nvPr/>
      </p:nvGrpSpPr>
      <p:grpSpPr>
        <a:xfrm>
          <a:off x="0" y="0"/>
          <a:ext cx="0" cy="0"/>
          <a:chOff x="0" y="0"/>
          <a:chExt cx="0" cy="0"/>
        </a:xfrm>
      </p:grpSpPr>
      <p:sp>
        <p:nvSpPr>
          <p:cNvPr id="2" name="Title 1"/>
          <p:cNvSpPr>
            <a:spLocks noGrp="1"/>
          </p:cNvSpPr>
          <p:nvPr>
            <p:ph type="title" idx="0"/>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ko-KR" altLang="en-US" smtClean="0"/>
              <a:t>마스터 제목 스타일 편집</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solidFill>
                  <a:schemeClr val="tx1"/>
                </a:solidFill>
                <a:effectLst/>
              </a:defRPr>
            </a:lvl1pPr>
          </a:lstStyle>
          <a:p>
            <a:pPr marL="0" lvl="0">
              <a:spcBef>
                <a:spcPct val="0"/>
              </a:spcBef>
              <a:buNone/>
            </a:pPr>
            <a:r>
              <a:rPr lang="ko-KR" altLang="en-US" smtClean="0"/>
              <a:t>마스터 텍스트 스타일을 편집합니다</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pPr lvl="0"/>
            <a:fld id="{3B87018F-EC45-42C7-A851-9D33E313062E}" type="datetime1">
              <a:rPr lang="ko-KR" altLang="en-US" smtClean="0"/>
              <a:t>2019-12-17</a:t>
            </a:fld>
            <a:endParaRPr lang="ko-KR" altLang="en-US" dirty="0"/>
          </a:p>
        </p:txBody>
      </p:sp>
      <p:sp>
        <p:nvSpPr>
          <p:cNvPr id="5" name="Footer Placeholder 4"/>
          <p:cNvSpPr>
            <a:spLocks noGrp="1"/>
          </p:cNvSpPr>
          <p:nvPr>
            <p:ph type="ftr" sz="quarter" idx="11"/>
          </p:nvPr>
        </p:nvSpPr>
        <p:spPr/>
        <p:txBody>
          <a:bodyPr/>
          <a:lstStyle/>
          <a:p>
            <a:pPr lvl="0"/>
            <a:endParaRPr lang="ko-KR" altLang="en-US" dirty="0"/>
          </a:p>
        </p:txBody>
      </p:sp>
      <p:sp>
        <p:nvSpPr>
          <p:cNvPr id="6" name="Slide Number Placeholder 5"/>
          <p:cNvSpPr>
            <a:spLocks noGrp="1"/>
          </p:cNvSpPr>
          <p:nvPr>
            <p:ph type="sldNum" sz="quarter" idx="12"/>
          </p:nvPr>
        </p:nvSpPr>
        <p:spPr/>
        <p:txBody>
          <a:bodyPr/>
          <a:lstStyle/>
          <a:p>
            <a:pPr lvl="0"/>
            <a:fld id="{4028AAFE-CA70-40F5-A545-47411E6240C3}" type="slidenum">
              <a:rPr lang="ko-KR" altLang="en-US" smtClean="0"/>
              <a:t>‹#›</a:t>
            </a:fld>
            <a:endParaRPr lang="ko-KR" altLang="en-US" dirty="0"/>
          </a:p>
        </p:txBody>
      </p:sp>
    </p:spTree>
    <p:extLst>
      <p:ext uri="{BB962C8B-B14F-4D97-AF65-F5344CB8AC3E}">
        <p14:creationId xmlns:p14="http://schemas.microsoft.com/office/powerpoint/2010/main" val="1494231541"/>
      </p:ext>
    </p:extLst>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pPr lvl="0"/>
            <a:fld id="{4953836A-82A3-4C8B-9D31-CD724F3673ED}"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pPr lvl="0"/>
            <a:endParaRPr lang="ko-KR" altLang="en-US"/>
          </a:p>
        </p:txBody>
      </p:sp>
      <p:sp>
        <p:nvSpPr>
          <p:cNvPr id="6"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672152891"/>
      </p:ext>
    </p:extLst>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p>
            <a:pPr lvl="0"/>
            <a:fld id="{AD2EBAF6-36D0-4DD8-B695-D4C1B37E35D6}" type="datetime1">
              <a:rPr lang="ko-KR" altLang="en-US" smtClean="0"/>
              <a:pPr/>
              <a:t>2009-12-07</a:t>
            </a:fld>
            <a:endParaRPr lang="ko-KR" altLang="en-US"/>
          </a:p>
        </p:txBody>
      </p:sp>
      <p:sp>
        <p:nvSpPr>
          <p:cNvPr id="3" name="바닥글 개체 틀 4"/>
          <p:cNvSpPr>
            <a:spLocks noGrp="1"/>
          </p:cNvSpPr>
          <p:nvPr>
            <p:ph type="ftr" sz="quarter" idx="11"/>
          </p:nvPr>
        </p:nvSpPr>
        <p:spPr/>
        <p:txBody>
          <a:bodyPr/>
          <a:lstStyle/>
          <a:p>
            <a:pPr lvl="0"/>
            <a:endParaRPr lang="ko-KR" altLang="en-US"/>
          </a:p>
        </p:txBody>
      </p:sp>
      <p:sp>
        <p:nvSpPr>
          <p:cNvPr id="4"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388967851"/>
      </p:ext>
    </p:extLst>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idx="0"/>
          </p:nvPr>
        </p:nvSpPr>
        <p:spPr>
          <a:xfrm>
            <a:off x="963083" y="4406900"/>
            <a:ext cx="10363198" cy="1362075"/>
          </a:xfrm>
        </p:spPr>
        <p:txBody>
          <a:bodyPr anchor="t"/>
          <a:lstStyle>
            <a:lvl1pPr algn="l">
              <a:defRPr sz="4000" b="1" cap="all"/>
            </a:lvl1pPr>
          </a:lstStyle>
          <a:p>
            <a:pPr lvl="0"/>
            <a:r>
              <a:rPr lang="ko-KR" altLang="en-US" smtClean="0"/>
              <a:t>마스터 제목 스타일 편집</a:t>
            </a:r>
            <a:endParaRPr lang="ko-KR" altLang="en-US"/>
          </a:p>
        </p:txBody>
      </p:sp>
      <p:sp>
        <p:nvSpPr>
          <p:cNvPr id="3" name="텍스트 개체 틀 2"/>
          <p:cNvSpPr>
            <a:spLocks noGrp="1"/>
          </p:cNvSpPr>
          <p:nvPr>
            <p:ph type="body" idx="1"/>
          </p:nvPr>
        </p:nvSpPr>
        <p:spPr>
          <a:xfrm>
            <a:off x="963083" y="2906713"/>
            <a:ext cx="1036319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pPr lvl="0"/>
            <a:fld id="{60728D28-603B-4EFC-80F8-17E5E9107035}"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pPr lvl="0"/>
            <a:endParaRPr lang="ko-KR" altLang="en-US"/>
          </a:p>
        </p:txBody>
      </p:sp>
      <p:sp>
        <p:nvSpPr>
          <p:cNvPr id="6"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560652309"/>
      </p:ext>
    </p:extLst>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r>
              <a:rPr lang="ko-KR" altLang="en-US" smtClean="0"/>
              <a:t>마스터 제목 스타일 편집</a:t>
            </a:r>
            <a:endParaRPr lang="ko-KR" altLang="en-US"/>
          </a:p>
        </p:txBody>
      </p:sp>
      <p:sp>
        <p:nvSpPr>
          <p:cNvPr id="3" name="내용 개체 틀 2"/>
          <p:cNvSpPr>
            <a:spLocks noGrp="1"/>
          </p:cNvSpPr>
          <p:nvPr>
            <p:ph sz="half" idx="1"/>
          </p:nvPr>
        </p:nvSpPr>
        <p:spPr>
          <a:xfrm>
            <a:off x="609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97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p>
            <a:pPr lvl="0"/>
            <a:fld id="{A27A1F4E-0809-4239-8034-C38E431DAF92}" type="datetime1">
              <a:rPr lang="ko-KR" altLang="en-US" smtClean="0"/>
              <a:pPr/>
              <a:t>2009-12-07</a:t>
            </a:fld>
            <a:endParaRPr lang="ko-KR" altLang="en-US"/>
          </a:p>
        </p:txBody>
      </p:sp>
      <p:sp>
        <p:nvSpPr>
          <p:cNvPr id="6" name="바닥글 개체 틀 4"/>
          <p:cNvSpPr>
            <a:spLocks noGrp="1"/>
          </p:cNvSpPr>
          <p:nvPr>
            <p:ph type="ftr" sz="quarter" idx="11"/>
          </p:nvPr>
        </p:nvSpPr>
        <p:spPr/>
        <p:txBody>
          <a:bodyPr/>
          <a:lstStyle/>
          <a:p>
            <a:pPr lvl="0"/>
            <a:endParaRPr lang="ko-KR" altLang="en-US"/>
          </a:p>
        </p:txBody>
      </p:sp>
      <p:sp>
        <p:nvSpPr>
          <p:cNvPr id="7"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588503783"/>
      </p:ext>
    </p:extLst>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p>
            <a:pPr lvl="0"/>
            <a:fld id="{5E0DA496-7307-4E8B-88DE-CB97B48BAB6F}" type="datetime1">
              <a:rPr lang="ko-KR" altLang="en-US" smtClean="0"/>
              <a:pPr/>
              <a:t>2009-12-07</a:t>
            </a:fld>
            <a:endParaRPr lang="ko-KR" altLang="en-US"/>
          </a:p>
        </p:txBody>
      </p:sp>
      <p:sp>
        <p:nvSpPr>
          <p:cNvPr id="4" name="바닥글 개체 틀 4"/>
          <p:cNvSpPr>
            <a:spLocks noGrp="1"/>
          </p:cNvSpPr>
          <p:nvPr>
            <p:ph type="ftr" sz="quarter" idx="11"/>
          </p:nvPr>
        </p:nvSpPr>
        <p:spPr/>
        <p:txBody>
          <a:bodyPr/>
          <a:lstStyle/>
          <a:p>
            <a:pPr lvl="0"/>
            <a:endParaRPr lang="ko-KR" altLang="en-US"/>
          </a:p>
        </p:txBody>
      </p:sp>
      <p:sp>
        <p:nvSpPr>
          <p:cNvPr id="5"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639889634"/>
      </p:ext>
    </p:extLst>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bl" preserve="1">
  <p:cSld name="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r>
              <a:rPr lang="ko-KR" altLang="en-US" smtClean="0"/>
              <a:t>마스터 제목 스타일 편집</a:t>
            </a:r>
            <a:endParaRPr lang="ko-KR" altLang="en-US"/>
          </a:p>
        </p:txBody>
      </p:sp>
      <p:sp>
        <p:nvSpPr>
          <p:cNvPr id="3" name="표 개체 틀 2"/>
          <p:cNvSpPr>
            <a:spLocks noGrp="1"/>
          </p:cNvSpPr>
          <p:nvPr>
            <p:ph type="tbl" sz="quarter" idx="13"/>
          </p:nvPr>
        </p:nvSpPr>
        <p:spPr>
          <a:xfrm>
            <a:off x="608037" y="1643063"/>
            <a:ext cx="10972798" cy="4525200"/>
          </a:xfrm>
        </p:spPr>
        <p:txBody>
          <a:bodyPr/>
          <a:lstStyle>
            <a:lvl1pPr>
              <a:buFontTx/>
              <a:buNone/>
              <a:defRPr/>
            </a:lvl1pPr>
          </a:lstStyle>
          <a:p>
            <a:pPr lvl="0"/>
            <a:r>
              <a:rPr lang="ko-KR" altLang="en-US" smtClean="0"/>
              <a:t>표를 추가하려면 아이콘을 클릭하십시오</a:t>
            </a:r>
            <a:endParaRPr lang="ko-KR" altLang="en-US"/>
          </a:p>
        </p:txBody>
      </p:sp>
      <p:sp>
        <p:nvSpPr>
          <p:cNvPr id="4" name="날짜 개체 틀 3"/>
          <p:cNvSpPr>
            <a:spLocks noGrp="1"/>
          </p:cNvSpPr>
          <p:nvPr>
            <p:ph type="dt" sz="half" idx="10"/>
          </p:nvPr>
        </p:nvSpPr>
        <p:spPr/>
        <p:txBody>
          <a:bodyPr/>
          <a:lstStyle/>
          <a:p>
            <a:pPr lvl="0"/>
            <a:fld id="{58721E90-850C-410B-8B89-8394F580CFDA}"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pPr lvl="0"/>
            <a:endParaRPr lang="ko-KR" altLang="en-US"/>
          </a:p>
        </p:txBody>
      </p:sp>
      <p:sp>
        <p:nvSpPr>
          <p:cNvPr id="6"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082089606"/>
      </p:ext>
    </p:extLst>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fourObj" preserve="1">
  <p:cSld name="내용 4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r>
              <a:rPr lang="ko-KR" altLang="en-US" smtClean="0"/>
              <a:t>마스터 제목 스타일 편집</a:t>
            </a:r>
            <a:endParaRPr lang="ko-KR" altLang="en-US"/>
          </a:p>
        </p:txBody>
      </p:sp>
      <p:sp>
        <p:nvSpPr>
          <p:cNvPr id="3" name="내용 개체 틀 2"/>
          <p:cNvSpPr>
            <a:spLocks noGrp="1"/>
          </p:cNvSpPr>
          <p:nvPr>
            <p:ph sz="quarter" idx="1"/>
          </p:nvPr>
        </p:nvSpPr>
        <p:spPr>
          <a:xfrm>
            <a:off x="609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6197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608037"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내용 개체 틀 5"/>
          <p:cNvSpPr>
            <a:spLocks noGrp="1"/>
          </p:cNvSpPr>
          <p:nvPr>
            <p:ph sz="quarter" idx="4"/>
          </p:nvPr>
        </p:nvSpPr>
        <p:spPr>
          <a:xfrm>
            <a:off x="6196036"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p>
            <a:pPr lvl="0"/>
            <a:fld id="{5ACE7E28-9336-4363-8674-B91477D8F243}" type="datetime1">
              <a:rPr lang="ko-KR" altLang="en-US" smtClean="0"/>
              <a:pPr/>
              <a:t>2009-12-07</a:t>
            </a:fld>
            <a:endParaRPr lang="ko-KR" altLang="en-US"/>
          </a:p>
        </p:txBody>
      </p:sp>
      <p:sp>
        <p:nvSpPr>
          <p:cNvPr id="8" name="바닥글 개체 틀 4"/>
          <p:cNvSpPr>
            <a:spLocks noGrp="1"/>
          </p:cNvSpPr>
          <p:nvPr>
            <p:ph type="ftr" sz="quarter" idx="11"/>
          </p:nvPr>
        </p:nvSpPr>
        <p:spPr/>
        <p:txBody>
          <a:bodyPr/>
          <a:lstStyle/>
          <a:p>
            <a:pPr lvl="0"/>
            <a:endParaRPr lang="ko-KR" altLang="en-US"/>
          </a:p>
        </p:txBody>
      </p:sp>
      <p:sp>
        <p:nvSpPr>
          <p:cNvPr id="9"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526203669"/>
      </p:ext>
    </p:extLst>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picTx" preserve="1">
  <p:cSld name="그림 및 설명">
    <p:spTree>
      <p:nvGrpSpPr>
        <p:cNvPr id="1" name=""/>
        <p:cNvGrpSpPr/>
        <p:nvPr/>
      </p:nvGrpSpPr>
      <p:grpSpPr>
        <a:xfrm>
          <a:off x="0" y="0"/>
          <a:ext cx="0" cy="0"/>
          <a:chOff x="0" y="0"/>
          <a:chExt cx="0" cy="0"/>
        </a:xfrm>
      </p:grpSpPr>
      <p:sp>
        <p:nvSpPr>
          <p:cNvPr id="2" name="제목 1"/>
          <p:cNvSpPr>
            <a:spLocks noGrp="1"/>
          </p:cNvSpPr>
          <p:nvPr>
            <p:ph type="title" idx="0"/>
          </p:nvPr>
        </p:nvSpPr>
        <p:spPr>
          <a:xfrm>
            <a:off x="2389716" y="4800600"/>
            <a:ext cx="7315199" cy="566738"/>
          </a:xfrm>
        </p:spPr>
        <p:txBody>
          <a:bodyPr anchor="b"/>
          <a:lstStyle>
            <a:lvl1pPr algn="l">
              <a:defRPr sz="2000" b="1"/>
            </a:lvl1pPr>
          </a:lstStyle>
          <a:p>
            <a:pPr lvl="0"/>
            <a:r>
              <a:rPr lang="ko-KR" altLang="en-US" smtClean="0"/>
              <a:t>마스터 제목 스타일 편집</a:t>
            </a:r>
            <a:endParaRPr lang="ko-KR" altLang="en-US"/>
          </a:p>
        </p:txBody>
      </p:sp>
      <p:sp>
        <p:nvSpPr>
          <p:cNvPr id="3" name="그림 개체 틀 2"/>
          <p:cNvSpPr>
            <a:spLocks noGrp="1"/>
          </p:cNvSpPr>
          <p:nvPr>
            <p:ph type="pic" idx="1"/>
          </p:nvPr>
        </p:nvSpPr>
        <p:spPr>
          <a:xfrm>
            <a:off x="2389716" y="612775"/>
            <a:ext cx="731519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2389716" y="5367338"/>
            <a:ext cx="731519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endParaRPr lang="ko-KR" altLang="en-US"/>
          </a:p>
        </p:txBody>
      </p:sp>
      <p:sp>
        <p:nvSpPr>
          <p:cNvPr id="5" name="날짜 개체 틀 3"/>
          <p:cNvSpPr>
            <a:spLocks noGrp="1"/>
          </p:cNvSpPr>
          <p:nvPr>
            <p:ph type="dt" sz="half" idx="10"/>
          </p:nvPr>
        </p:nvSpPr>
        <p:spPr/>
        <p:txBody>
          <a:bodyPr/>
          <a:lstStyle/>
          <a:p>
            <a:pPr lvl="0"/>
            <a:fld id="{5ACE7E28-9336-4363-8674-B91477D8F243}" type="datetime1">
              <a:rPr lang="ko-KR" altLang="en-US" smtClean="0"/>
              <a:pPr/>
              <a:t>2009-12-07</a:t>
            </a:fld>
            <a:endParaRPr lang="ko-KR" altLang="en-US"/>
          </a:p>
        </p:txBody>
      </p:sp>
      <p:sp>
        <p:nvSpPr>
          <p:cNvPr id="6" name="바닥글 개체 틀 4"/>
          <p:cNvSpPr>
            <a:spLocks noGrp="1"/>
          </p:cNvSpPr>
          <p:nvPr>
            <p:ph type="ftr" sz="quarter" idx="11"/>
          </p:nvPr>
        </p:nvSpPr>
        <p:spPr/>
        <p:txBody>
          <a:bodyPr/>
          <a:lstStyle/>
          <a:p>
            <a:pPr lvl="0"/>
            <a:endParaRPr lang="ko-KR" altLang="en-US"/>
          </a:p>
        </p:txBody>
      </p:sp>
      <p:sp>
        <p:nvSpPr>
          <p:cNvPr id="7"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821069881"/>
      </p:ext>
    </p:extLst>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idx="0"/>
          </p:nvPr>
        </p:nvSpPr>
        <p:spPr>
          <a:xfrm>
            <a:off x="609599" y="274638"/>
            <a:ext cx="10972798" cy="1143000"/>
          </a:xfrm>
          <a:prstGeom prst="rect">
            <a:avLst/>
          </a:prstGeom>
        </p:spPr>
        <p:txBody>
          <a:bodyPr vert="horz" lIns="91440" tIns="45720" rIns="91440" bIns="45720" rtlCol="0" anchor="ctr">
            <a:normAutofit/>
          </a:bodyPr>
          <a:lstStyle/>
          <a:p>
            <a:pPr lvl="0"/>
            <a:r>
              <a:rPr lang="ko-KR" altLang="en-US" smtClean="0"/>
              <a:t>마스터 제목 스타일 편집</a:t>
            </a:r>
            <a:endParaRPr lang="ko-KR" altLang="en-US"/>
          </a:p>
        </p:txBody>
      </p:sp>
      <p:sp>
        <p:nvSpPr>
          <p:cNvPr id="3" name="텍스트 개체 틀 2"/>
          <p:cNvSpPr>
            <a:spLocks noGrp="1"/>
          </p:cNvSpPr>
          <p:nvPr>
            <p:ph type="body" idx="1"/>
          </p:nvPr>
        </p:nvSpPr>
        <p:spPr>
          <a:xfrm>
            <a:off x="609599" y="1600200"/>
            <a:ext cx="10972798"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a:p>
        </p:txBody>
      </p:sp>
      <p:sp>
        <p:nvSpPr>
          <p:cNvPr id="4" name="날짜 개체 틀 3"/>
          <p:cNvSpPr>
            <a:spLocks noGrp="1"/>
          </p:cNvSpPr>
          <p:nvPr>
            <p:ph type="dt" sz="half" idx="2"/>
          </p:nvPr>
        </p:nvSpPr>
        <p:spPr>
          <a:xfrm>
            <a:off x="609599" y="6356350"/>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vl="0"/>
            <a:fld id="{D422D86A-5F52-4165-8473-F1B836277586}" type="datetime1">
              <a:rPr lang="ko-KR" altLang="en-US" smtClean="0"/>
              <a:pPr/>
              <a:t>2009-12-07</a:t>
            </a:fld>
            <a:endParaRPr lang="ko-KR" altLang="en-US"/>
          </a:p>
        </p:txBody>
      </p:sp>
      <p:sp>
        <p:nvSpPr>
          <p:cNvPr id="5" name="바닥글 개체 틀 4"/>
          <p:cNvSpPr>
            <a:spLocks noGrp="1"/>
          </p:cNvSpPr>
          <p:nvPr>
            <p:ph type="ftr" sz="quarter" idx="3"/>
          </p:nvPr>
        </p:nvSpPr>
        <p:spPr>
          <a:xfrm>
            <a:off x="4165599" y="6356350"/>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vl="0"/>
            <a:endParaRPr lang="ko-KR" altLang="en-US"/>
          </a:p>
        </p:txBody>
      </p:sp>
      <p:sp>
        <p:nvSpPr>
          <p:cNvPr id="6" name="슬라이드 번호 개체 틀 5"/>
          <p:cNvSpPr>
            <a:spLocks noGrp="1"/>
          </p:cNvSpPr>
          <p:nvPr>
            <p:ph type="sldNum" sz="quarter" idx="4"/>
          </p:nvPr>
        </p:nvSpPr>
        <p:spPr>
          <a:xfrm>
            <a:off x="8737599" y="6356350"/>
            <a:ext cx="28447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480758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ransition xmlns:mc="http://schemas.openxmlformats.org/markup-compatibility/2006" xmlns:hp="http://schemas.haansoft.com/office/presentation/8.0" mc:Ignorable="hp" hp:hslDur="500"/>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a:lvl2pPr rtl="0" eaLnBrk="1" latinLnBrk="1" hangingPunct="1">
        <a:defRPr>
          <a:solidFill>
            <a:schemeClr val="tx2"/>
          </a:solidFill>
        </a:defRPr>
      </a:lvl2pPr>
      <a:lvl3pPr rtl="0" eaLnBrk="1" latinLnBrk="1" hangingPunct="1">
        <a:defRPr>
          <a:solidFill>
            <a:schemeClr val="tx2"/>
          </a:solidFill>
        </a:defRPr>
      </a:lvl3pPr>
      <a:lvl4pPr rtl="0" eaLnBrk="1" latinLnBrk="1" hangingPunct="1">
        <a:defRPr>
          <a:solidFill>
            <a:schemeClr val="tx2"/>
          </a:solidFill>
        </a:defRPr>
      </a:lvl4pPr>
      <a:lvl5pPr rtl="0" eaLnBrk="1" latinLnBrk="1" hangingPunct="1">
        <a:defRPr>
          <a:solidFill>
            <a:schemeClr val="tx2"/>
          </a:solidFill>
        </a:defRPr>
      </a:lvl5pPr>
      <a:lvl6pPr rtl="0" eaLnBrk="1" latinLnBrk="1" hangingPunct="1">
        <a:defRPr>
          <a:solidFill>
            <a:schemeClr val="tx2"/>
          </a:solidFill>
        </a:defRPr>
      </a:lvl6pPr>
      <a:lvl7pPr rtl="0" eaLnBrk="1" latinLnBrk="1" hangingPunct="1">
        <a:defRPr>
          <a:solidFill>
            <a:schemeClr val="tx2"/>
          </a:solidFill>
        </a:defRPr>
      </a:lvl7pPr>
      <a:lvl8pPr rtl="0" eaLnBrk="1" latinLnBrk="1" hangingPunct="1">
        <a:defRPr>
          <a:solidFill>
            <a:schemeClr val="tx2"/>
          </a:solidFill>
        </a:defRPr>
      </a:lvl8pPr>
      <a:lvl9pPr rtl="0" eaLnBrk="1" latinLnBrk="1" hangingPunct="1">
        <a:defRPr>
          <a:solidFill>
            <a:schemeClr val="tx2"/>
          </a:solidFill>
        </a:defRPr>
      </a:lvl9pPr>
    </p:titleStyle>
    <p:body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standalone="yes"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p:cSld><p:spTree><p:nvGrpSpPr><p:cNvPr id="1" name=""/><p:cNvGrpSpPr/><p:nvPr/></p:nvGrpSpPr><p:grpSpPr><a:xfrm><a:off x="0" y="0"/><a:ext cx="0" cy="0"/><a:chOff x="0" y="0"/><a:chExt cx="0" cy="0"/></a:xfrm></p:grpSpPr><p:sp><p:nvSpPr><p:cNvPr id="2" name="제목 1"/><p:cNvSpPr><a:spLocks noGrp="1"/></p:cNvSpPr><p:nvPr><p:ph type="ctrTitle" idx="0"/></p:nvPr></p:nvSpPr><p:spPr/><p:txBody><a:bodyPr/><a:p><a:pPr lvl="0"><a:defRPr/></a:pPr><a:r><a:rPr lang="ko-KR" altLang="en-US"/><a:t>진로계획 발표</a:t></a:r><a:endParaRPr lang="ko-KR" altLang="en-US"/></a:p></p:txBody></p:sp>p><p:sp><p:nvSpPr><p:cNvPr id="3" name="부제목 2"/><p:cNvSpPr><a:spLocks noGrp="1"/></p:cNvSpPr><p:nvPr><p:ph type="subTitle" idx="1"/></p:nvPr></p:nvSpPr><p:spPr/><p:txBody><a:bodyPr/><a:p><a:pPr lvl="0"><a:defRPr/></a:pPr><a:r><a:rPr lang="en-US" altLang="ko-KR"/><a:t>11108</a:t></a:r><a:r><a:rPr lang="ko-KR" altLang="en-US"/><a:t> 박서현</a:t></a:r><a:endParaRPr lang="ko-KR" altLang="en-US"/></a:p></p:txBody></p:s</p:spTree></p:cSld><p:clrMapOvr><a:masterClrMapping/></p:clrMapOvr></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sz="5000"/>
              <a:t>평균 임금</a:t>
            </a:r>
            <a:endParaRPr lang="ko-KR" altLang="en-US" sz="5000"/>
          </a:p>
        </p:txBody>
      </p:sp>
      <p:sp>
        <p:nvSpPr>
          <p:cNvPr id="3" name="내용 개체 틀 2"/>
          <p:cNvSpPr>
            <a:spLocks noGrp="1"/>
          </p:cNvSpPr>
          <p:nvPr>
            <p:ph idx="1"/>
          </p:nvPr>
        </p:nvSpPr>
        <p:spPr/>
        <p:txBody>
          <a:bodyPr/>
          <a:p>
            <a:pPr lvl="0">
              <a:defRPr/>
            </a:pPr>
            <a:r>
              <a:rPr lang="ko-KR" altLang="en-US" sz="3500"/>
              <a:t>상위 10%: 연봉 9000만원 이상</a:t>
            </a:r>
            <a:endParaRPr lang="ko-KR" altLang="en-US" sz="3500"/>
          </a:p>
          <a:p>
            <a:pPr lvl="0">
              <a:defRPr/>
            </a:pPr>
            <a:r>
              <a:rPr lang="ko-KR" altLang="en-US" sz="3500"/>
              <a:t>상위 25%: 연봉 7000만원 이상</a:t>
            </a:r>
            <a:endParaRPr lang="ko-KR" altLang="en-US" sz="3500"/>
          </a:p>
          <a:p>
            <a:pPr lvl="0">
              <a:defRPr/>
            </a:pPr>
            <a:r>
              <a:rPr lang="ko-KR" altLang="en-US" sz="3500"/>
              <a:t>중위 50%: 연봉 5000만원 이상</a:t>
            </a:r>
            <a:endParaRPr lang="ko-KR" altLang="en-US" sz="3500"/>
          </a:p>
          <a:p>
            <a:pPr lvl="0">
              <a:defRPr/>
            </a:pPr>
            <a:r>
              <a:rPr lang="ko-KR" altLang="en-US" sz="3500"/>
              <a:t>하위 25%: 연봉 4000만원 이상</a:t>
            </a:r>
            <a:endParaRPr lang="ko-KR" altLang="en-US" sz="3500"/>
          </a:p>
          <a:p>
            <a:pPr lvl="0">
              <a:defRPr/>
            </a:pPr>
            <a:r>
              <a:rPr lang="ko-KR" altLang="en-US" sz="3500"/>
              <a:t>하위 10%: 연봉 3200만원 이상</a:t>
            </a:r>
            <a:endParaRPr lang="ko-KR" altLang="en-US" sz="3500"/>
          </a:p>
          <a:p>
            <a:pPr marL="0" lvl="0" indent="0">
              <a:buNone/>
              <a:defRPr/>
            </a:pPr>
            <a:r>
              <a:rPr lang="ko-KR" altLang="en-US" sz="1000"/>
              <a:t>출처</a:t>
            </a:r>
            <a:r>
              <a:rPr lang="en-US" altLang="ko-KR" sz="1000"/>
              <a:t>:</a:t>
            </a:r>
            <a:r>
              <a:rPr lang="ko-KR" altLang="en-US" sz="1000"/>
              <a:t> 인사이트 코리아</a:t>
            </a:r>
            <a:r>
              <a:rPr lang="en-US" altLang="ko-KR" sz="1000"/>
              <a:t>(2021),</a:t>
            </a:r>
            <a:r>
              <a:rPr lang="ko-KR" altLang="en-US" sz="1000"/>
              <a:t> 대상</a:t>
            </a:r>
            <a:r>
              <a:rPr lang="en-US" altLang="ko-KR" sz="1000"/>
              <a:t>:</a:t>
            </a:r>
            <a:r>
              <a:rPr lang="ko-KR" altLang="en-US" sz="1000"/>
              <a:t> 국내 </a:t>
            </a:r>
            <a:r>
              <a:rPr lang="en-US" altLang="ko-KR" sz="1000"/>
              <a:t>IT</a:t>
            </a:r>
            <a:r>
              <a:rPr lang="ko-KR" altLang="en-US" sz="1000"/>
              <a:t>기업</a:t>
            </a:r>
            <a:r>
              <a:rPr lang="en-US" altLang="ko-KR" sz="1000"/>
              <a:t>,</a:t>
            </a:r>
            <a:r>
              <a:rPr lang="ko-KR" altLang="en-US" sz="1000"/>
              <a:t> 스타트업</a:t>
            </a:r>
            <a:endParaRPr lang="ko-KR" altLang="en-US" sz="1000"/>
          </a:p>
        </p:txBody>
      </p:sp>
    </p:spTree>
  </p:cSld>
  <p:clrMapOvr>
    <a:masterClrMapping/>
  </p:clrMapOvr>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sz="5000"/>
              <a:t>미래전망</a:t>
            </a:r>
            <a:endParaRPr lang="ko-KR" altLang="en-US" sz="5000"/>
          </a:p>
        </p:txBody>
      </p:sp>
      <p:sp>
        <p:nvSpPr>
          <p:cNvPr id="3" name="내용 개체 틀 2"/>
          <p:cNvSpPr>
            <a:spLocks noGrp="1"/>
          </p:cNvSpPr>
          <p:nvPr>
            <p:ph idx="1"/>
          </p:nvPr>
        </p:nvSpPr>
        <p:spPr/>
        <p:txBody>
          <a:bodyPr>
            <a:normAutofit fontScale="92500" lnSpcReduction="20000"/>
          </a:bodyPr>
          <a:p>
            <a:pPr marL="0" lvl="0" indent="0">
              <a:buNone/>
              <a:defRPr/>
            </a:pPr>
            <a:r>
              <a:rPr lang="ko-KR" altLang="en-US" sz="3500"/>
              <a:t>디지털화와 인공지능 기술의 발전으로 인해, 프로그래머는 현재와 미래 모두에서 중요한 역할을 담당하게 됩니다.</a:t>
            </a:r>
            <a:endParaRPr lang="ko-KR" altLang="en-US" sz="3500"/>
          </a:p>
          <a:p>
            <a:pPr marL="0" lvl="0" indent="0">
              <a:buNone/>
              <a:defRPr/>
            </a:pPr>
            <a:endParaRPr lang="ko-KR" altLang="en-US" sz="3500"/>
          </a:p>
          <a:p>
            <a:pPr marL="0" lvl="0" indent="0">
              <a:buNone/>
              <a:defRPr/>
            </a:pPr>
            <a:r>
              <a:rPr lang="ko-KR" altLang="en-US" sz="3500"/>
              <a:t>여러 산업 분야에서 수많은 디지털 기술이 도입되면서, IT 산업은 전 세계적으로 크게 성장하고 있습니다. 이에 따라 프로그래밍 기술에 대한 수요도 계속해서 증가할 것으로 예상됩니다. 특히, 인공지능, 빅데이터, 사물인터넷, 블록체인 등의 새로운 분야에서 수많은 일자리가 생겨나고 있으며, 이러한 분야에서 능력 있는 프로그래머는 더욱 높은 가치를 가질 것입니다.</a:t>
            </a:r>
            <a:endParaRPr lang="ko-KR" altLang="en-US" sz="3500"/>
          </a:p>
        </p:txBody>
      </p:sp>
    </p:spTree>
  </p:cSld>
  <p:clrMapOvr>
    <a:masterClrMapping/>
  </p:clrMapOvr>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p:txBody>
          <a:bodyPr/>
          <a:p>
            <a:pPr lvl="0" algn="ctr">
              <a:defRPr/>
            </a:pPr>
            <a:r>
              <a:rPr lang="ko-KR" altLang="en-US" sz="6000"/>
              <a:t>감사합니다</a:t>
            </a:r>
            <a:endParaRPr lang="en-US" altLang="ko-KR" sz="6000"/>
          </a:p>
        </p:txBody>
      </p:sp>
    </p:spTree>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sz="5000"/>
              <a:t>진로를 결정한 이유</a:t>
            </a:r>
            <a:endParaRPr lang="ko-KR" altLang="en-US" sz="5000"/>
          </a:p>
        </p:txBody>
      </p:sp>
      <p:sp>
        <p:nvSpPr>
          <p:cNvPr id="3" name="내용 개체 틀 2"/>
          <p:cNvSpPr>
            <a:spLocks noGrp="1"/>
          </p:cNvSpPr>
          <p:nvPr>
            <p:ph idx="1"/>
          </p:nvPr>
        </p:nvSpPr>
        <p:spPr/>
        <p:txBody>
          <a:bodyPr/>
          <a:p>
            <a:pPr marL="0" lvl="0" indent="0">
              <a:buNone/>
              <a:defRPr/>
            </a:pPr>
            <a:r>
              <a:rPr lang="en-US" altLang="ko-KR" sz="3500"/>
              <a:t>HTML이라는 웹 개발용 소프트웨어를 처음 접한 후, 프로그래밍과 관련된 여러 활동에 참여하며 더욱 흥미를 느꼈다. 그 결과, 프로그래밍 분야를 진로로 선택하게 되</a:t>
            </a:r>
            <a:r>
              <a:rPr lang="ko-KR" altLang="en-US" sz="3500"/>
              <a:t>었</a:t>
            </a:r>
            <a:r>
              <a:rPr lang="en-US" altLang="ko-KR" sz="3500"/>
              <a:t>다.</a:t>
            </a:r>
            <a:endParaRPr lang="en-US" altLang="ko-KR" sz="3500"/>
          </a:p>
        </p:txBody>
      </p:sp>
    </p:spTree>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진로계획 로드맵</a:t>
            </a:r>
            <a:endParaRPr lang="ko-KR" altLang="en-US"/>
          </a:p>
        </p:txBody>
      </p:sp>
      <p:sp>
        <p:nvSpPr>
          <p:cNvPr id="3" name="내용 개체 틀 2"/>
          <p:cNvSpPr>
            <a:spLocks noGrp="1"/>
          </p:cNvSpPr>
          <p:nvPr>
            <p:ph idx="1"/>
          </p:nvPr>
        </p:nvSpPr>
        <p:spPr/>
        <p:txBody>
          <a:bodyPr/>
          <a:p>
            <a:pPr lvl="0">
              <a:defRPr/>
            </a:pPr>
            <a:endParaRPr lang="ko-KR" altLang="en-US"/>
          </a:p>
        </p:txBody>
      </p:sp>
    </p:spTree>
    <p:extLst>
      <p:ext uri="{BB962C8B-B14F-4D97-AF65-F5344CB8AC3E}">
        <p14:creationId xmlns:p14="http://schemas.microsoft.com/office/powerpoint/2010/main" val="956116922"/>
      </p:ext>
    </p:extLst>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sz="5000"/>
              <a:t>프로그래머가 하는 일</a:t>
            </a:r>
            <a:endParaRPr lang="ko-KR" altLang="en-US" sz="5000"/>
          </a:p>
        </p:txBody>
      </p:sp>
      <p:sp>
        <p:nvSpPr>
          <p:cNvPr id="3" name="내용 개체 틀 2"/>
          <p:cNvSpPr>
            <a:spLocks noGrp="1"/>
          </p:cNvSpPr>
          <p:nvPr>
            <p:ph idx="1"/>
          </p:nvPr>
        </p:nvSpPr>
        <p:spPr/>
        <p:txBody>
          <a:bodyPr/>
          <a:p>
            <a:pPr lvl="0">
              <a:defRPr/>
            </a:pPr>
            <a:r>
              <a:rPr lang="ko-KR" altLang="en-US" sz="3500"/>
              <a:t>개발 의도에 적합한 컴퓨터 언어를 사용하여 프로그램 구조를 설계하고 프로그래밍한다</a:t>
            </a:r>
            <a:r>
              <a:rPr lang="en-US" altLang="ko-KR" sz="3500"/>
              <a:t>.</a:t>
            </a:r>
            <a:endParaRPr lang="en-US" altLang="ko-KR" sz="3500"/>
          </a:p>
          <a:p>
            <a:pPr lvl="0">
              <a:defRPr/>
            </a:pPr>
            <a:r>
              <a:rPr lang="ko-KR" altLang="en-US" sz="3500"/>
              <a:t>시스템이나 데이터베이스에 적합한 컴퓨터언어를 사용하여 프로그램을 설계하고 코딩한다</a:t>
            </a:r>
            <a:r>
              <a:rPr lang="en-US" altLang="ko-KR" sz="3500"/>
              <a:t>.</a:t>
            </a:r>
            <a:endParaRPr lang="en-US" altLang="ko-KR" sz="3500"/>
          </a:p>
          <a:p>
            <a:pPr lvl="0">
              <a:defRPr/>
            </a:pPr>
            <a:r>
              <a:rPr lang="ko-KR" altLang="en-US" sz="3500"/>
              <a:t>여러 테스트를 통하여 프로그램의 논리적인 문제점을 파악한 후 수정한다</a:t>
            </a:r>
            <a:r>
              <a:rPr lang="en-US" altLang="ko-KR" sz="3500"/>
              <a:t>.</a:t>
            </a:r>
            <a:endParaRPr lang="en-US" altLang="ko-KR" sz="3500"/>
          </a:p>
        </p:txBody>
      </p:sp>
    </p:spTree>
  </p:cSld>
  <p:clrMapOvr>
    <a:masterClrMapping/>
  </p:clrMapOvr>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sz="5000"/>
              <a:t>프로그래머와 관련된 진로과목</a:t>
            </a:r>
            <a:endParaRPr lang="ko-KR" altLang="en-US" sz="5000"/>
          </a:p>
        </p:txBody>
      </p:sp>
      <p:sp>
        <p:nvSpPr>
          <p:cNvPr id="4" name="모서리가 둥근 직사각형 3"/>
          <p:cNvSpPr/>
          <p:nvPr/>
        </p:nvSpPr>
        <p:spPr>
          <a:xfrm>
            <a:off x="1278375" y="1751992"/>
            <a:ext cx="4356573" cy="2097526"/>
          </a:xfrm>
          <a:prstGeom prst="roundRect">
            <a:avLst>
              <a:gd name="adj" fmla="val 16667"/>
            </a:avLst>
          </a:prstGeom>
          <a:solidFill>
            <a:schemeClr val="lt1"/>
          </a:solidFill>
          <a:ln>
            <a:solidFill>
              <a:srgbClr val="000000"/>
            </a:solidFill>
          </a:ln>
          <a:effectLst/>
        </p:spPr>
        <p:style>
          <a:lnRef idx="2">
            <a:schemeClr val="accent1">
              <a:shade val="20000"/>
            </a:schemeClr>
          </a:lnRef>
          <a:fillRef idx="1">
            <a:schemeClr val="accent1"/>
          </a:fillRef>
          <a:effectRef idx="0">
            <a:schemeClr val="accent1"/>
          </a:effectRef>
          <a:fontRef idx="minor">
            <a:schemeClr val="lt1"/>
          </a:fontRef>
        </p:style>
        <p:txBody>
          <a:bodyPr anchor="ctr"/>
          <a:p>
            <a:pPr marL="499800" lvl="0" indent="-499800">
              <a:buFont typeface="Arial"/>
              <a:buChar char="•"/>
              <a:defRPr/>
            </a:pPr>
            <a:r>
              <a:rPr lang="ko-KR" altLang="en-US" sz="3500">
                <a:solidFill>
                  <a:schemeClr val="dk1"/>
                </a:solidFill>
              </a:rPr>
              <a:t>수학</a:t>
            </a:r>
            <a:r>
              <a:rPr lang="en-US" altLang="ko-KR" sz="3500">
                <a:solidFill>
                  <a:schemeClr val="dk1"/>
                </a:solidFill>
              </a:rPr>
              <a:t>I, II</a:t>
            </a:r>
            <a:endParaRPr lang="en-US" altLang="ko-KR" sz="3500">
              <a:solidFill>
                <a:schemeClr val="dk1"/>
              </a:solidFill>
            </a:endParaRPr>
          </a:p>
          <a:p>
            <a:pPr marL="499800" lvl="0" indent="-499800">
              <a:buFont typeface="Arial"/>
              <a:buChar char="•"/>
              <a:defRPr/>
            </a:pPr>
            <a:r>
              <a:rPr lang="ko-KR" altLang="en-US" sz="3500">
                <a:solidFill>
                  <a:schemeClr val="dk1"/>
                </a:solidFill>
              </a:rPr>
              <a:t>기하</a:t>
            </a:r>
            <a:r>
              <a:rPr lang="en-US" altLang="ko-KR" sz="3500">
                <a:solidFill>
                  <a:schemeClr val="dk1"/>
                </a:solidFill>
              </a:rPr>
              <a:t>, </a:t>
            </a:r>
            <a:r>
              <a:rPr lang="ko-KR" altLang="en-US" sz="3500">
                <a:solidFill>
                  <a:schemeClr val="dk1"/>
                </a:solidFill>
              </a:rPr>
              <a:t>미적분</a:t>
            </a:r>
            <a:endParaRPr lang="ko-KR" altLang="en-US" sz="3500">
              <a:solidFill>
                <a:schemeClr val="dk1"/>
              </a:solidFill>
            </a:endParaRPr>
          </a:p>
          <a:p>
            <a:pPr marL="499800" lvl="0" indent="-499800">
              <a:buFont typeface="Arial"/>
              <a:buChar char="•"/>
              <a:defRPr/>
            </a:pPr>
            <a:r>
              <a:rPr lang="ko-KR" altLang="en-US" sz="3500">
                <a:solidFill>
                  <a:schemeClr val="dk1"/>
                </a:solidFill>
              </a:rPr>
              <a:t>수학과제탐구</a:t>
            </a:r>
            <a:endParaRPr lang="en-US" altLang="ko-KR">
              <a:solidFill>
                <a:schemeClr val="dk1"/>
              </a:solidFill>
            </a:endParaRPr>
          </a:p>
        </p:txBody>
      </p:sp>
      <p:sp>
        <p:nvSpPr>
          <p:cNvPr id="5" name="모서리가 둥근 직사각형 4"/>
          <p:cNvSpPr/>
          <p:nvPr/>
        </p:nvSpPr>
        <p:spPr>
          <a:xfrm>
            <a:off x="6626054" y="1751992"/>
            <a:ext cx="4356573" cy="2097526"/>
          </a:xfrm>
          <a:prstGeom prst="roundRect">
            <a:avLst>
              <a:gd name="adj" fmla="val 16667"/>
            </a:avLst>
          </a:prstGeom>
          <a:solidFill>
            <a:srgbClr val="ffffff">
              <a:alpha val="100000"/>
            </a:srgbClr>
          </a:solidFill>
          <a:ln w="19050" cap="flat" cmpd="sng" algn="ctr">
            <a:solidFill>
              <a:srgbClr val="000000">
                <a:alpha val="100000"/>
              </a:srgbClr>
            </a:solidFill>
            <a:prstDash val="solid"/>
          </a:ln>
          <a:effectLst/>
        </p:spPr>
        <p:txBody>
          <a:bodyPr anchor="ctr"/>
          <a:p>
            <a:pPr marL="499800" lvl="0" indent="-499800">
              <a:buFont typeface="Arial"/>
              <a:buChar char="•"/>
              <a:defRPr/>
            </a:pPr>
            <a:r>
              <a:rPr lang="ko-KR" altLang="en-US" sz="3500"/>
              <a:t>물리학</a:t>
            </a:r>
            <a:r>
              <a:rPr lang="en-US" altLang="ko-KR" sz="3500"/>
              <a:t>I,</a:t>
            </a:r>
            <a:r>
              <a:rPr lang="ko-KR" altLang="en-US" sz="3500"/>
              <a:t> </a:t>
            </a:r>
            <a:r>
              <a:rPr lang="en-US" altLang="ko-KR" sz="3500"/>
              <a:t>II</a:t>
            </a:r>
            <a:endParaRPr lang="en-US" altLang="ko-KR" sz="3500"/>
          </a:p>
          <a:p>
            <a:pPr marL="499800" lvl="0" indent="-499800">
              <a:buFont typeface="Arial"/>
              <a:buChar char="•"/>
              <a:defRPr/>
            </a:pPr>
            <a:r>
              <a:rPr lang="ko-KR" altLang="en-US" sz="3500"/>
              <a:t>정보</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Calibri"/>
              <a:ea typeface="맑은 고딕"/>
              <a:cs typeface="Calibri"/>
            </a:endParaRPr>
          </a:p>
        </p:txBody>
      </p:sp>
      <p:sp>
        <p:nvSpPr>
          <p:cNvPr id="9" name="모서리가 둥근 직사각형 8"/>
          <p:cNvSpPr/>
          <p:nvPr/>
        </p:nvSpPr>
        <p:spPr>
          <a:xfrm>
            <a:off x="1111687" y="4894793"/>
            <a:ext cx="4689949" cy="1048763"/>
          </a:xfrm>
          <a:prstGeom prst="roundRect">
            <a:avLst>
              <a:gd name="adj" fmla="val 16667"/>
            </a:avLst>
          </a:prstGeom>
          <a:solidFill>
            <a:srgbClr val="ffffff">
              <a:alpha val="100000"/>
            </a:srgbClr>
          </a:solidFill>
          <a:ln w="19050" cap="flat" cmpd="sng" algn="ctr">
            <a:solidFill>
              <a:srgbClr val="000000">
                <a:alpha val="100000"/>
              </a:srgbClr>
            </a:solidFill>
            <a:prstDash val="solid"/>
          </a:ln>
          <a:effectLst/>
        </p:spPr>
        <p:txBody>
          <a:bodyPr anchor="ctr"/>
          <a:p>
            <a:pPr marL="0" lvl="0" indent="0" algn="ctr">
              <a:buNone/>
              <a:defRPr/>
            </a:pPr>
            <a:r>
              <a:rPr xmlns:mc="http://schemas.openxmlformats.org/markup-compatibility/2006" xmlns:hp="http://schemas.haansoft.com/office/presentation/8.0" kumimoji="0" lang="ko-KR" altLang="en-US" sz="3500" b="0" i="0" u="none" strike="noStrike" kern="1200" cap="none" spc="0" normalizeH="0" baseline="0" mc:Ignorable="hp" hp:hslEmbossed="0">
                <a:solidFill>
                  <a:srgbClr val="000000"/>
                </a:solidFill>
                <a:latin typeface="Calibri"/>
                <a:ea typeface="맑은 고딕"/>
                <a:cs typeface="맑은 고딕"/>
              </a:rPr>
              <a:t>수학적 사고력</a:t>
            </a:r>
            <a:r>
              <a:rPr xmlns:mc="http://schemas.openxmlformats.org/markup-compatibility/2006" xmlns:hp="http://schemas.haansoft.com/office/presentation/8.0" kumimoji="0" lang="en-US" altLang="ko-KR" sz="3500" b="0" i="0" u="none" strike="noStrike" kern="1200" cap="none" spc="0" normalizeH="0" baseline="0" mc:Ignorable="hp" hp:hslEmbossed="0">
                <a:solidFill>
                  <a:srgbClr val="000000"/>
                </a:solidFill>
                <a:latin typeface="Calibri"/>
                <a:ea typeface="맑은 고딕"/>
                <a:cs typeface="맑은 고딕"/>
              </a:rPr>
              <a:t>,</a:t>
            </a:r>
            <a:r>
              <a:rPr xmlns:mc="http://schemas.openxmlformats.org/markup-compatibility/2006" xmlns:hp="http://schemas.haansoft.com/office/presentation/8.0" kumimoji="0" lang="ko-KR" altLang="en-US" sz="3500" b="0" i="0" u="none" strike="noStrike" kern="1200" cap="none" spc="0" normalizeH="0" baseline="0" mc:Ignorable="hp" hp:hslEmbossed="0">
                <a:solidFill>
                  <a:srgbClr val="000000"/>
                </a:solidFill>
                <a:latin typeface="Calibri"/>
                <a:ea typeface="맑은 고딕"/>
                <a:cs typeface="맑은 고딕"/>
              </a:rPr>
              <a:t> 분석력 </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Calibri"/>
              <a:ea typeface="맑은 고딕"/>
              <a:cs typeface="Calibri"/>
            </a:endParaRPr>
          </a:p>
        </p:txBody>
      </p:sp>
      <p:sp>
        <p:nvSpPr>
          <p:cNvPr id="10" name="오른쪽 화살표 9"/>
          <p:cNvSpPr/>
          <p:nvPr/>
        </p:nvSpPr>
        <p:spPr>
          <a:xfrm rot="16200000">
            <a:off x="3181495" y="4117649"/>
            <a:ext cx="550333" cy="578592"/>
          </a:xfrm>
          <a:prstGeom prst="rightArrow">
            <a:avLst>
              <a:gd name="adj1" fmla="val 50000"/>
              <a:gd name="adj2" fmla="val 50000"/>
            </a:avLst>
          </a:prstGeom>
          <a:solidFill>
            <a:srgbClr val="000000"/>
          </a:solidFill>
          <a:ln>
            <a:solidFill>
              <a:srgbClr val="000000"/>
            </a:solidFill>
          </a:ln>
        </p:spPr>
        <p:style>
          <a:lnRef idx="2">
            <a:schemeClr val="accent1">
              <a:shade val="20000"/>
            </a:schemeClr>
          </a:lnRef>
          <a:fillRef idx="1">
            <a:schemeClr val="accent1"/>
          </a:fillRef>
          <a:effectRef idx="0">
            <a:schemeClr val="accent1"/>
          </a:effectRef>
          <a:fontRef idx="minor">
            <a:schemeClr val="lt1"/>
          </a:fontRef>
        </p:style>
        <p:txBody>
          <a:bodyPr anchor="ctr"/>
          <a:p>
            <a:pPr lvl="0" algn="ctr">
              <a:defRPr/>
            </a:pPr>
            <a:endParaRPr lang="ko-KR" altLang="en-US"/>
          </a:p>
        </p:txBody>
      </p:sp>
      <p:sp>
        <p:nvSpPr>
          <p:cNvPr id="11" name="모서리가 둥근 직사각형 10"/>
          <p:cNvSpPr/>
          <p:nvPr/>
        </p:nvSpPr>
        <p:spPr>
          <a:xfrm>
            <a:off x="6459366" y="4894792"/>
            <a:ext cx="4689949" cy="1048763"/>
          </a:xfrm>
          <a:prstGeom prst="roundRect">
            <a:avLst>
              <a:gd name="adj" fmla="val 16667"/>
            </a:avLst>
          </a:prstGeom>
          <a:solidFill>
            <a:srgbClr val="ffffff">
              <a:alpha val="100000"/>
            </a:srgbClr>
          </a:solidFill>
          <a:ln w="19050" cap="flat" cmpd="sng" algn="ctr">
            <a:solidFill>
              <a:srgbClr val="000000">
                <a:alpha val="100000"/>
              </a:srgbClr>
            </a:solidFill>
            <a:prstDash val="solid"/>
          </a:ln>
          <a:effectLst/>
        </p:spPr>
        <p:txBody>
          <a:bodyPr anchor="ctr"/>
          <a:p>
            <a:pPr marL="0" lvl="0" indent="0" algn="ctr" defTabSz="914400" rtl="0" eaLnBrk="1" latinLnBrk="1" hangingPunct="1">
              <a:lnSpc>
                <a:spcPct val="100000"/>
              </a:lnSpc>
              <a:spcBef>
                <a:spcPts val="0"/>
              </a:spcBef>
              <a:spcAft>
                <a:spcPts val="0"/>
              </a:spcAft>
              <a:buNone/>
              <a:defRPr/>
            </a:pPr>
            <a:r>
              <a:rPr xmlns:mc="http://schemas.openxmlformats.org/markup-compatibility/2006" xmlns:hp="http://schemas.haansoft.com/office/presentation/8.0" kumimoji="0" lang="ko-KR" altLang="en-US" sz="3500" b="0" i="0" u="none" strike="noStrike" kern="1200" cap="none" spc="0" normalizeH="0" baseline="0" mc:Ignorable="hp" hp:hslEmbossed="0">
                <a:solidFill>
                  <a:srgbClr val="000000"/>
                </a:solidFill>
                <a:latin typeface="Calibri"/>
                <a:ea typeface="맑은 고딕"/>
                <a:cs typeface="맑은 고딕"/>
              </a:rPr>
              <a:t>논리적 문제해결력 </a:t>
            </a:r>
            <a:endParaRPr xmlns:mc="http://schemas.openxmlformats.org/markup-compatibility/2006" xmlns:hp="http://schemas.haansoft.com/office/presentation/8.0" kumimoji="0" lang="ko-KR" altLang="en-US" sz="3500" b="0" i="0" u="none" strike="noStrike" kern="1200" cap="none" spc="0" normalizeH="0" baseline="0" mc:Ignorable="hp" hp:hslEmbossed="0">
              <a:solidFill>
                <a:srgbClr val="000000"/>
              </a:solidFill>
              <a:latin typeface="Calibri"/>
              <a:ea typeface="맑은 고딕"/>
              <a:cs typeface="맑은 고딕"/>
            </a:endParaRPr>
          </a:p>
        </p:txBody>
      </p:sp>
      <p:sp>
        <p:nvSpPr>
          <p:cNvPr id="12" name="오른쪽 화살표 11"/>
          <p:cNvSpPr/>
          <p:nvPr/>
        </p:nvSpPr>
        <p:spPr>
          <a:xfrm rot="16200000">
            <a:off x="8529174" y="4117648"/>
            <a:ext cx="550333" cy="578592"/>
          </a:xfrm>
          <a:prstGeom prst="rightArrow">
            <a:avLst>
              <a:gd name="adj1" fmla="val 50000"/>
              <a:gd name="adj2" fmla="val 50000"/>
            </a:avLst>
          </a:prstGeom>
          <a:solidFill>
            <a:srgbClr val="000000">
              <a:alpha val="100000"/>
            </a:srgbClr>
          </a:solidFill>
          <a:ln w="19050" cap="flat" cmpd="sng" algn="ctr">
            <a:solidFill>
              <a:srgbClr val="000000">
                <a:alpha val="100000"/>
              </a:srgbClr>
            </a:solidFill>
            <a:prstDash val="solid"/>
          </a:ln>
        </p:spPr>
        <p:txBody>
          <a:bodyPr anchor="ctr"/>
          <a:p>
            <a:pPr marL="0" lvl="0" indent="0" algn="ctr" defTabSz="914400" rtl="0" eaLnBrk="1" latinLnBrk="1" hangingPunct="1">
              <a:lnSpc>
                <a:spcPct val="100000"/>
              </a:lnSpc>
              <a:spcBef>
                <a:spcPts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Calibri"/>
              <a:ea typeface="맑은 고딕"/>
              <a:cs typeface="맑은 고딕"/>
            </a:endParaRPr>
          </a:p>
        </p:txBody>
      </p:sp>
      <p:sp>
        <p:nvSpPr>
          <p:cNvPr id="15" name="오른쪽 화살표 14"/>
          <p:cNvSpPr/>
          <p:nvPr/>
        </p:nvSpPr>
        <p:spPr>
          <a:xfrm rot="13500000">
            <a:off x="6076604" y="4144033"/>
            <a:ext cx="624957" cy="578592"/>
          </a:xfrm>
          <a:prstGeom prst="rightArrow">
            <a:avLst>
              <a:gd name="adj1" fmla="val 50000"/>
              <a:gd name="adj2" fmla="val 50000"/>
            </a:avLst>
          </a:prstGeom>
          <a:solidFill>
            <a:srgbClr val="000000">
              <a:alpha val="100000"/>
            </a:srgbClr>
          </a:solidFill>
          <a:ln w="19050" cap="flat" cmpd="sng" algn="ctr">
            <a:solidFill>
              <a:srgbClr val="000000">
                <a:alpha val="100000"/>
              </a:srgbClr>
            </a:solidFill>
            <a:prstDash val="solid"/>
          </a:ln>
        </p:spPr>
        <p:txBody>
          <a:bodyPr anchor="ctr"/>
          <a:p>
            <a:pPr marL="0" lvl="0" indent="0" algn="ctr" defTabSz="914400" rtl="0" eaLnBrk="1" latinLnBrk="1" hangingPunct="1">
              <a:lnSpc>
                <a:spcPct val="100000"/>
              </a:lnSpc>
              <a:spcBef>
                <a:spcPts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Calibri"/>
              <a:ea typeface="맑은 고딕"/>
              <a:cs typeface="맑은 고딕"/>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2"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3"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4"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1" animBg="1"/>
      <p:bldP spid="11" grpId="2" animBg="1"/>
      <p:bldP spid="12" grpId="3" animBg="1"/>
      <p:bldP spid="15" grpId="4" animBg="1"/>
    </p:bldLst>
  </p:timing>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274106" y="6552095"/>
            <a:ext cx="4718048" cy="1428750"/>
          </a:xfrm>
        </p:spPr>
        <p:txBody>
          <a:bodyPr>
            <a:normAutofit fontScale="90000"/>
          </a:bodyPr>
          <a:p>
            <a:pPr lvl="0">
              <a:defRPr/>
            </a:pPr>
            <a:r>
              <a:rPr lang="ko-KR" altLang="en-US" sz="5000"/>
              <a:t>프로그래머에게 </a:t>
            </a:r>
            <a:br>
              <a:rPr lang="ko-KR" altLang="en-US" sz="5000"/>
            </a:br>
            <a:r>
              <a:rPr lang="ko-KR" altLang="en-US" sz="5000"/>
              <a:t>필요한 능력</a:t>
            </a:r>
            <a:endParaRPr lang="ko-KR" altLang="en-US" sz="5000"/>
          </a:p>
        </p:txBody>
      </p:sp>
      <p:sp>
        <p:nvSpPr>
          <p:cNvPr id="3" name="내용 개체 틀 2"/>
          <p:cNvSpPr>
            <a:spLocks noGrp="1"/>
          </p:cNvSpPr>
          <p:nvPr>
            <p:ph idx="1"/>
          </p:nvPr>
        </p:nvSpPr>
        <p:spPr>
          <a:xfrm>
            <a:off x="5724726" y="6858000"/>
            <a:ext cx="10972798" cy="4525963"/>
          </a:xfrm>
        </p:spPr>
        <p:txBody>
          <a:bodyPr/>
          <a:p>
            <a:pPr lvl="0">
              <a:defRPr/>
            </a:pPr>
            <a:r>
              <a:rPr lang="ko-KR" altLang="en-US" sz="3500"/>
              <a:t>인내심있게 문제를 해결해나가는 능력</a:t>
            </a:r>
            <a:endParaRPr lang="ko-KR" altLang="en-US" sz="3500"/>
          </a:p>
          <a:p>
            <a:pPr lvl="0">
              <a:defRPr/>
            </a:pPr>
            <a:r>
              <a:rPr lang="ko-KR" altLang="en-US" sz="3500"/>
              <a:t>빠르게 변화하는 프로그래밍 기술의 경향을 파악하고 공부하는 능력</a:t>
            </a:r>
            <a:endParaRPr lang="ko-KR" altLang="en-US" sz="3500"/>
          </a:p>
          <a:p>
            <a:pPr marL="0" lvl="0" indent="0">
              <a:buNone/>
              <a:defRPr/>
            </a:pPr>
            <a:endParaRPr lang="ko-KR" altLang="en-US" sz="3500"/>
          </a:p>
        </p:txBody>
      </p:sp>
      <p:sp>
        <p:nvSpPr>
          <p:cNvPr id="5" name="모서리가 둥근 직사각형 4"/>
          <p:cNvSpPr/>
          <p:nvPr/>
        </p:nvSpPr>
        <p:spPr>
          <a:xfrm>
            <a:off x="-4721023" y="633990"/>
            <a:ext cx="4229572" cy="2097526"/>
          </a:xfrm>
          <a:prstGeom prst="roundRect">
            <a:avLst>
              <a:gd name="adj" fmla="val 16667"/>
            </a:avLst>
          </a:prstGeom>
          <a:solidFill>
            <a:srgbClr val="ffffff">
              <a:alpha val="100000"/>
            </a:srgbClr>
          </a:solidFill>
          <a:ln w="19050" cap="flat" cmpd="sng" algn="ctr">
            <a:solidFill>
              <a:srgbClr val="000000">
                <a:alpha val="100000"/>
              </a:srgbClr>
            </a:solidFill>
            <a:prstDash val="solid"/>
          </a:ln>
          <a:effectLst/>
        </p:spPr>
        <p:txBody>
          <a:bodyPr anchor="ctr"/>
          <a:p>
            <a:pPr lvl="0" algn="ctr">
              <a:defRPr/>
            </a:pPr>
            <a:r>
              <a:rPr lang="ko-KR" altLang="en-US" sz="3500"/>
              <a:t>인내심있게 문제를 해결해나가는 능력</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Calibri"/>
              <a:ea typeface="맑은 고딕"/>
              <a:cs typeface="Calibri"/>
            </a:endParaRPr>
          </a:p>
        </p:txBody>
      </p:sp>
      <p:sp>
        <p:nvSpPr>
          <p:cNvPr id="6" name="모서리가 둥근 직사각형 5"/>
          <p:cNvSpPr/>
          <p:nvPr/>
        </p:nvSpPr>
        <p:spPr>
          <a:xfrm>
            <a:off x="12375677" y="1508125"/>
            <a:ext cx="4531200" cy="2097526"/>
          </a:xfrm>
          <a:prstGeom prst="roundRect">
            <a:avLst>
              <a:gd name="adj" fmla="val 16667"/>
            </a:avLst>
          </a:prstGeom>
          <a:solidFill>
            <a:srgbClr val="ffffff">
              <a:alpha val="100000"/>
            </a:srgbClr>
          </a:solidFill>
          <a:ln w="19050" cap="flat" cmpd="sng" algn="ctr">
            <a:solidFill>
              <a:srgbClr val="000000">
                <a:alpha val="100000"/>
              </a:srgbClr>
            </a:solidFill>
            <a:prstDash val="solid"/>
          </a:ln>
          <a:effectLst/>
        </p:spPr>
        <p:txBody>
          <a:bodyPr anchor="ctr"/>
          <a:p>
            <a:pPr lvl="0">
              <a:defRPr/>
            </a:pPr>
            <a:r>
              <a:rPr lang="ko-KR" altLang="en-US" sz="3500"/>
              <a:t>변화하는 프로그래밍 기술의 경향을 파악하고 공부하는 능력</a:t>
            </a:r>
            <a:endParaRPr lang="ko-KR" altLang="en-US" sz="3500"/>
          </a:p>
          <a:p>
            <a:pPr marL="0" lvl="0" indent="0">
              <a:buNone/>
              <a:defRPr/>
            </a:pP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Calibri"/>
              <a:ea typeface="맑은 고딕"/>
              <a:cs typeface="Calibri"/>
            </a:endParaRPr>
          </a:p>
        </p:txBody>
      </p:sp>
    </p:spTree>
  </p:cSld>
  <p:clrMapOvr>
    <a:masterClrMapping/>
  </p:clrMapOvr>
</p:sld>
</file>

<file path=ppt/slides/slide7.xml><?xml version="1.0" encoding="UTF-8" standalone="yes"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p:cSld><p:spTree><p:nvGrpSpPr><p:cNvPr id="1" name=""/><p:cNvGrpSpPr/><p:nvPr/></p:nvGrpSpPr><p:grpSpPr><a:xfrm><a:off x="0" y="0"/><a:ext cx="0" cy="0"/><a:chOff x="0" y="0"/><a:chExt cx="0" cy="0"/></a:xfrm></p:grpSpPr><p:sp><p:nvSpPr><p:cNvPr id="2" name="제목 1"/><p:cNvSpPr><a:spLocks noGrp="1"/></p:cNvSpPr><p:nvPr><p:ph type="title" idx="0"/></p:nvPr></p:nvSpPr><p:spPr/><p:txBody><a:bodyPr/><a:p><a:pPr lvl="0"><a:defRPr/></a:pPr><a:r><a:rPr lang="ko-KR" altLang="en-US" sz="5000"/><a:t>직업을 갖는 방법</a:t></a:r><a:endParaRPr lang="ko-KR" altLang="en-US" sz="5000"/></a:p></p:txBody></p:sp>p:nvSpPr><p:cNvPr id="3" name="내용 개체 틀 2"/><p:cNvSpPr><a:spLocks noGrp="1"/></p:cNvSpPr><p:nvPr><p:ph idx="1"/></p:nvPr></p:nvSpPr><p:spPr/><p:txBody><a:bodyPr/><a:p><a:pPr marL="0" lvl="0" indent="0"><a:buNone/><a:defRPr/></a:pPr><a:r><a:rPr lang="ko-KR" altLang="en-US" sz="3500"/><a:t>프로그래머가 되기 위해서는 고등학교 또는 대학교에서 컴퓨터 공학 또는 이와 관련된 과목을 전공함으로써 될 수 있다</a:t></a:r><a:r><a:rPr lang="en-US" altLang="ko-KR" sz="3500"/><a:t>.</a:t></a:r><a:endParaRPr lang="en-US" altLang="ko-KR" sz="3500"/></a:p><a:p><a:pPr marL="0" lvl="0" indent="0"><a:buNone/><a:defRPr/></a:pPr><a:r><a:rPr lang="ko-KR" altLang="en-US" sz="3500"/><a:t>또는 시중에 있는 교재</a:t></a:r><a:r><a:rPr lang="en-US" altLang="ko-KR" sz="3500"/><a:t>,</a:t></a:r><a:r><a:rPr lang="ko-KR" altLang="en-US" sz="3500"/><a:t> 강의 등을 이용해 독학해 개발자가 될 수 있다</a:t></a:r><a:r><a:rPr lang="en-US" altLang="ko-KR" sz="3500"/><a:t>.</a:t></a:r><a:endParaRPr lang="en-US" altLang="ko-KR" sz="3500"/></a:p></p:txBody></p:sp></p:spT</p:spTree></p:cSld><p:clrMapOvr><a:masterClrMapping/></p:clrMapOvr></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685801" y="204280"/>
            <a:ext cx="10131425" cy="1456267"/>
          </a:xfrm>
        </p:spPr>
        <p:txBody>
          <a:bodyPr/>
          <a:p>
            <a:pPr lvl="0">
              <a:defRPr/>
            </a:pPr>
            <a:r>
              <a:rPr lang="ko-KR" altLang="en-US" sz="5000"/>
              <a:t>구체적인 직업</a:t>
            </a:r>
            <a:endParaRPr lang="ko-KR" altLang="en-US" sz="5000"/>
          </a:p>
        </p:txBody>
      </p:sp>
      <p:sp>
        <p:nvSpPr>
          <p:cNvPr id="4" name="내용 개체 틀 3"/>
          <p:cNvSpPr>
            <a:spLocks noGrp="1"/>
          </p:cNvSpPr>
          <p:nvPr>
            <p:ph sz="half" idx="2"/>
          </p:nvPr>
        </p:nvSpPr>
        <p:spPr>
          <a:xfrm>
            <a:off x="3059114" y="1600199"/>
            <a:ext cx="5384799" cy="4351993"/>
          </a:xfrm>
        </p:spPr>
        <p:txBody>
          <a:bodyPr>
            <a:normAutofit lnSpcReduction="10000"/>
          </a:bodyPr>
          <a:p>
            <a:pPr marL="0" lvl="0" indent="0" algn="ctr">
              <a:buNone/>
              <a:defRPr/>
            </a:pPr>
            <a:endParaRPr lang="ko-KR" altLang="en-US" sz="4500"/>
          </a:p>
          <a:p>
            <a:pPr marL="342900" lvl="0" indent="-342900">
              <a:defRPr/>
            </a:pPr>
            <a:r>
              <a:rPr lang="ko-KR" altLang="en-US" sz="3500"/>
              <a:t>게임개발자</a:t>
            </a:r>
            <a:endParaRPr lang="ko-KR" altLang="en-US" sz="3500"/>
          </a:p>
          <a:p>
            <a:pPr marL="342900" lvl="0" indent="-342900">
              <a:defRPr/>
            </a:pPr>
            <a:r>
              <a:rPr lang="ko-KR" altLang="en-US" sz="3500"/>
              <a:t>웹 개발자</a:t>
            </a:r>
            <a:endParaRPr lang="ko-KR" altLang="en-US" sz="3500"/>
          </a:p>
          <a:p>
            <a:pPr marL="342900" lvl="0" indent="-342900">
              <a:defRPr/>
            </a:pPr>
            <a:r>
              <a:rPr lang="ko-KR" altLang="en-US" sz="3500"/>
              <a:t>프론트앤드개발자</a:t>
            </a:r>
            <a:endParaRPr lang="ko-KR" altLang="en-US" sz="3500"/>
          </a:p>
          <a:p>
            <a:pPr marL="342900" lvl="0" indent="-342900">
              <a:defRPr/>
            </a:pPr>
            <a:r>
              <a:rPr lang="ko-KR" altLang="en-US" sz="3500"/>
              <a:t>백엔드개발자</a:t>
            </a:r>
            <a:endParaRPr lang="ko-KR" altLang="en-US" sz="3500"/>
          </a:p>
        </p:txBody>
      </p:sp>
      <p:sp>
        <p:nvSpPr>
          <p:cNvPr id="5" name=""/>
          <p:cNvSpPr txBox="1"/>
          <p:nvPr/>
        </p:nvSpPr>
        <p:spPr>
          <a:xfrm>
            <a:off x="6229351" y="5952193"/>
            <a:ext cx="5962649" cy="905807"/>
          </a:xfrm>
          <a:prstGeom prst="rect">
            <a:avLst/>
          </a:prstGeom>
        </p:spPr>
        <p:txBody>
          <a:bodyPr wrap="square">
            <a:spAutoFit/>
          </a:bodyPr>
          <a:p>
            <a:pPr lvl="0">
              <a:defRPr/>
            </a:pPr>
            <a:r>
              <a:rPr lang="en-US" altLang="ko-KR"/>
              <a:t>※</a:t>
            </a:r>
            <a:r>
              <a:rPr lang="ko-KR" altLang="en-US"/>
              <a:t>프론트엔드개발자</a:t>
            </a:r>
            <a:r>
              <a:rPr lang="en-US" altLang="ko-KR"/>
              <a:t>:</a:t>
            </a:r>
            <a:r>
              <a:rPr lang="ko-KR" altLang="en-US"/>
              <a:t>사용자 영역의 소프트웨어를 개발</a:t>
            </a:r>
            <a:endParaRPr lang="ko-KR" altLang="en-US"/>
          </a:p>
          <a:p>
            <a:pPr lvl="0">
              <a:defRPr/>
            </a:pPr>
            <a:r>
              <a:rPr lang="en-US" altLang="ko-KR"/>
              <a:t>※</a:t>
            </a:r>
            <a:r>
              <a:rPr lang="ko-KR" altLang="en-US"/>
              <a:t>백엔드개발자</a:t>
            </a:r>
            <a:r>
              <a:rPr lang="en-US" altLang="ko-KR"/>
              <a:t>:</a:t>
            </a:r>
            <a:r>
              <a:rPr lang="ko-KR" altLang="en-US"/>
              <a:t>서버등 사용자가 직접적으로 체감하지 못 	              하는 부분의 개발을 맡는다</a:t>
            </a:r>
            <a:endParaRPr lang="ko-KR" altLang="en-US"/>
          </a:p>
        </p:txBody>
      </p:sp>
    </p:spTree>
    <p:extLst>
      <p:ext uri="{BB962C8B-B14F-4D97-AF65-F5344CB8AC3E}">
        <p14:creationId xmlns:p14="http://schemas.microsoft.com/office/powerpoint/2010/main" val="1929169656"/>
      </p:ext>
    </p:extLst>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685801" y="204280"/>
            <a:ext cx="10131425" cy="1456267"/>
          </a:xfrm>
        </p:spPr>
        <p:txBody>
          <a:bodyPr/>
          <a:p>
            <a:pPr lvl="0">
              <a:defRPr/>
            </a:pPr>
            <a:r>
              <a:rPr lang="ko-KR" altLang="en-US" sz="5000"/>
              <a:t>관련학과</a:t>
            </a:r>
            <a:endParaRPr lang="ko-KR" altLang="en-US" sz="5000"/>
          </a:p>
        </p:txBody>
      </p:sp>
      <p:sp>
        <p:nvSpPr>
          <p:cNvPr id="3" name="내용 개체 틀 2"/>
          <p:cNvSpPr>
            <a:spLocks noGrp="1"/>
          </p:cNvSpPr>
          <p:nvPr>
            <p:ph sz="half" idx="1"/>
          </p:nvPr>
        </p:nvSpPr>
        <p:spPr>
          <a:xfrm>
            <a:off x="685801" y="1660547"/>
            <a:ext cx="4995334" cy="3649134"/>
          </a:xfrm>
        </p:spPr>
        <p:txBody>
          <a:bodyPr/>
          <a:p>
            <a:pPr marL="0" lvl="0" indent="0" algn="ctr">
              <a:buNone/>
              <a:defRPr/>
            </a:pPr>
            <a:r>
              <a:rPr lang="ko-KR" altLang="en-US" sz="4500"/>
              <a:t>관련학과</a:t>
            </a:r>
            <a:endParaRPr lang="ko-KR" altLang="en-US" sz="4500"/>
          </a:p>
          <a:p>
            <a:pPr marL="342900" lvl="0" indent="-342900">
              <a:defRPr/>
            </a:pPr>
            <a:r>
              <a:rPr lang="ko-KR" altLang="en-US" sz="3500"/>
              <a:t>컴퓨터과학</a:t>
            </a:r>
            <a:endParaRPr lang="ko-KR" altLang="en-US" sz="3500"/>
          </a:p>
          <a:p>
            <a:pPr marL="342900" lvl="0" indent="-342900">
              <a:defRPr/>
            </a:pPr>
            <a:r>
              <a:rPr lang="ko-KR" altLang="en-US" sz="3500"/>
              <a:t>컴퓨터공학</a:t>
            </a:r>
            <a:endParaRPr lang="ko-KR" altLang="en-US" sz="3500"/>
          </a:p>
          <a:p>
            <a:pPr marL="342900" lvl="0" indent="-342900">
              <a:defRPr/>
            </a:pPr>
            <a:r>
              <a:rPr lang="ko-KR" altLang="en-US" sz="3500"/>
              <a:t>응용소프트웨어학과</a:t>
            </a:r>
            <a:endParaRPr lang="ko-KR" altLang="en-US" sz="3500"/>
          </a:p>
        </p:txBody>
      </p:sp>
    </p:spTree>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4a45ff"/>
      </a:hlink>
      <a:folHlink>
        <a:srgbClr val="be27bb"/>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209</ep:Words>
  <ep:PresentationFormat>화면 슬라이드 쇼(4:3)</ep:PresentationFormat>
  <ep:Paragraphs>54</ep:Paragraphs>
  <ep:Slides>12</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12</vt:i4>
      </vt:variant>
    </vt:vector>
  </ep:HeadingPairs>
  <ep:TitlesOfParts>
    <vt:vector size="13" baseType="lpstr">
      <vt:lpstr>한컴오피스</vt:lpstr>
      <vt:lpstr>진로계획 발표</vt:lpstr>
      <vt:lpstr>진로를 결정한 이유</vt:lpstr>
      <vt:lpstr>진로계획 로드맵</vt:lpstr>
      <vt:lpstr>프로그래머가 하는 일</vt:lpstr>
      <vt:lpstr>프로그래머와 관련된 진로과목</vt:lpstr>
      <vt:lpstr>프로그래머에게  필요한 능력</vt:lpstr>
      <vt:lpstr>직업을 갖는 방법</vt:lpstr>
      <vt:lpstr>구체적인 직업</vt:lpstr>
      <vt:lpstr>관련학과</vt:lpstr>
      <vt:lpstr>평균 임금</vt:lpstr>
      <vt:lpstr>미래전망</vt:lpstr>
      <vt:lpstr>감사합니다</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2022-06-15T09:38:41.191</dcterms:created>
  <dc:creator>chris</dc:creator>
  <cp:lastModifiedBy>chris</cp:lastModifiedBy>
  <dcterms:modified xsi:type="dcterms:W3CDTF">2023-05-08T09:23:38.434</dcterms:modified>
  <cp:revision>23</cp:revision>
  <dc:title>나의 꿈 발표</dc:title>
  <cp:version>12.0.0.893</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