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D8E63-8CB5-F44C-B066-836DE279F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828402-27BD-E840-86C8-EEFF4D188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6BC831-F1DC-4748-8EFB-FB5B84DB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06F8B-AAEB-C44D-ADAD-62504363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9BB7A5-5EFD-1244-BDD4-FB08B9AF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173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898D7-4C58-FE41-9C81-71B89280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2945AC-1AF2-B446-96DE-3676D80B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68B72-6BF6-AF4E-8F95-A79B5AE1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4041C-AD5B-964B-A6C3-8AFE8400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A112D-A027-8647-93CD-6037652D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7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471FF-B70B-564A-B440-273AB9BDB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77A97-5404-7B43-8B20-70D211019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BCBF2-DA68-2B40-B0D4-B42E472E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0D929-8675-9143-B2AC-B5F7D96A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ED887-12E6-AF48-8B0D-83EE6210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531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942E-109D-564E-ADDC-E3F1FE87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4664E-0337-4645-8EB4-78908535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E8679-7AF3-F54E-AC01-B40AE1DC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CA0784-B81F-1C46-8DB4-4F5749CE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9C578-F7A5-7F4C-85A4-5D87BFAE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532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56502-6517-444B-93DF-C672FEF9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8C66C8-3C55-964D-BD5B-473F3FF0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14FD8-AB32-BE44-A416-D9A268F6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37C87-6D02-7B4E-A4B8-F91ECF3C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6FCE8-7BE8-674B-A636-0727ACF5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871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56BD0-6942-1C4A-AED0-234ABAB1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47B3C-AF33-9E40-B9D8-6BE84EB5D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BA96C-04F1-D847-9538-B7FE4497B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F57FF-C34C-3B4F-BBD2-4851DDBB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C6862-7989-134D-A3D9-16247384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71AE4-D6FD-E444-B7FA-D1B8288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080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D790E-E2AC-9F40-9D98-5B189717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8D4A2-EFFE-6240-BCEC-75194C000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F0DC4D-D17A-5346-86A3-12E9CB473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E46932-1D95-444F-BDBE-6E037AD55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92B8FD-946D-8B41-ADA1-36C3AD462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BBAA50-A084-DB40-8EAE-CBC23080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D4ADF3-D65F-544F-BDB1-18FF583D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780862-8E73-6E4B-B416-C6F550A6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43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3CFCD-5B8B-3B48-9BDB-CF3EA11A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E4F922-1B1C-474B-9A00-233548846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2DDBF3-DBB1-2A40-975D-0E894E6F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F081E-89D8-0744-821F-0AE92DBF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618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1ED42F-FD5C-4F44-BC81-972E966E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A8ED4A-DE77-F442-967A-984F1AE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40C8FD-D711-7342-90D8-426DD0EB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57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D752-CB96-D845-A0BC-8CFC32B3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F8A445-0342-C74A-B945-8F930903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92DD9-DD0E-BD42-8C4F-48C331717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30154-8EEC-6F40-99BA-ADBAC07A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4030FC-D115-0F42-B588-DD153023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0A47C-D1CB-3447-957E-D1FE70FE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438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3B5FF-2E49-A84C-98DB-B1D338CED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A55C8C-21AC-C14C-912F-DD126D001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322AA-0695-484C-BE98-3D4C78D3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B0392E-029E-9946-97E5-B792F423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0F9C4-A842-C247-8C48-A2CBC398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0FBE1-B2AA-AA4C-89B5-A8BBDA4F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38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4B8E8B-B7E8-8949-AFB7-0D39BA47C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09206-ACD0-3C45-8182-8EBEE009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D0944-4F52-9B43-8E6A-42E5B6071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EEB8-2D21-154A-AD56-F5AB3E9FF2F3}" type="datetimeFigureOut">
              <a:rPr kumimoji="1" lang="ko-KR" altLang="en-US" smtClean="0"/>
              <a:t>2019. 7. 30.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3BA44-957A-4A49-940F-7F92C54EE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FFEE5-27A3-A640-ABC5-E8FC18D15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AA9A1-86CF-FC42-843E-FAFDE900A9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7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79F13-1AE9-CD4E-A303-CA4BFB3E3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포인터와 문자열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E02CF-8235-EF4F-B5DE-00E0BA276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484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39471-7090-B940-991B-C7FA190C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문자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9CD6F-970E-4447-BE9F-C81AB4AA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ko-KR" altLang="en-US" dirty="0">
                <a:latin typeface="맑은 고딕" panose="020B0503020000020004" pitchFamily="34" charset="-127"/>
              </a:rPr>
              <a:t> </a:t>
            </a:r>
            <a:r>
              <a:rPr lang="en-US" altLang="ko-KR" dirty="0">
                <a:latin typeface="맑은 고딕" panose="020B0503020000020004" pitchFamily="34" charset="-127"/>
              </a:rPr>
              <a:t>%c</a:t>
            </a:r>
          </a:p>
          <a:p>
            <a:pPr marL="457200" lvl="1" indent="0">
              <a:buNone/>
            </a:pPr>
            <a:endParaRPr lang="en-US" altLang="ko-KR" dirty="0">
              <a:latin typeface="맑은 고딕" panose="020B0503020000020004" pitchFamily="34" charset="-127"/>
            </a:endParaRPr>
          </a:p>
          <a:p>
            <a:pPr lvl="2"/>
            <a:r>
              <a:rPr lang="ko-KR" altLang="en-US" dirty="0">
                <a:latin typeface="맑은 고딕" panose="020B0503020000020004" pitchFamily="34" charset="-127"/>
              </a:rPr>
              <a:t>알파벳이나 숫자 모양의 문자 등 형태가 있는 문자 입력</a:t>
            </a:r>
            <a:endParaRPr lang="en-US" altLang="ko-KR" dirty="0">
              <a:latin typeface="맑은 고딕" panose="020B0503020000020004" pitchFamily="34" charset="-127"/>
            </a:endParaRPr>
          </a:p>
          <a:p>
            <a:pPr lvl="2"/>
            <a:endParaRPr lang="en-US" altLang="ko-KR" dirty="0">
              <a:latin typeface="맑은 고딕" panose="020B0503020000020004" pitchFamily="34" charset="-127"/>
            </a:endParaRPr>
          </a:p>
          <a:p>
            <a:pPr lvl="2"/>
            <a:r>
              <a:rPr lang="ko-KR" altLang="en-US" dirty="0" err="1">
                <a:latin typeface="맑은 고딕" panose="020B0503020000020004" pitchFamily="34" charset="-127"/>
              </a:rPr>
              <a:t>공백문자</a:t>
            </a:r>
            <a:r>
              <a:rPr lang="ko-KR" altLang="en-US" dirty="0">
                <a:latin typeface="맑은 고딕" panose="020B0503020000020004" pitchFamily="34" charset="-127"/>
              </a:rPr>
              <a:t> </a:t>
            </a:r>
            <a:r>
              <a:rPr lang="en-US" altLang="ko-KR" dirty="0">
                <a:latin typeface="맑은 고딕" panose="020B0503020000020004" pitchFamily="34" charset="-127"/>
              </a:rPr>
              <a:t>(space), </a:t>
            </a:r>
            <a:r>
              <a:rPr lang="ko-KR" altLang="en-US" dirty="0" err="1">
                <a:latin typeface="맑은 고딕" panose="020B0503020000020004" pitchFamily="34" charset="-127"/>
              </a:rPr>
              <a:t>탭문자</a:t>
            </a:r>
            <a:r>
              <a:rPr lang="ko-KR" altLang="en-US" dirty="0">
                <a:latin typeface="맑은 고딕" panose="020B0503020000020004" pitchFamily="34" charset="-127"/>
              </a:rPr>
              <a:t> </a:t>
            </a:r>
            <a:r>
              <a:rPr lang="en-US" altLang="ko-KR" dirty="0">
                <a:latin typeface="맑은 고딕" panose="020B0503020000020004" pitchFamily="34" charset="-127"/>
              </a:rPr>
              <a:t>(tab), </a:t>
            </a:r>
            <a:r>
              <a:rPr lang="ko-KR" altLang="en-US" dirty="0" err="1">
                <a:latin typeface="맑은 고딕" panose="020B0503020000020004" pitchFamily="34" charset="-127"/>
              </a:rPr>
              <a:t>개행문자</a:t>
            </a:r>
            <a:r>
              <a:rPr lang="ko-KR" altLang="en-US" dirty="0">
                <a:latin typeface="맑은 고딕" panose="020B0503020000020004" pitchFamily="34" charset="-127"/>
              </a:rPr>
              <a:t> </a:t>
            </a:r>
            <a:r>
              <a:rPr lang="en-US" altLang="ko-KR" dirty="0">
                <a:latin typeface="맑은 고딕" panose="020B0503020000020004" pitchFamily="34" charset="-127"/>
              </a:rPr>
              <a:t>(enter)</a:t>
            </a:r>
            <a:r>
              <a:rPr lang="ko-KR" altLang="en-US" dirty="0">
                <a:latin typeface="맑은 고딕" panose="020B0503020000020004" pitchFamily="34" charset="-127"/>
              </a:rPr>
              <a:t>도 입력</a:t>
            </a:r>
            <a:endParaRPr lang="en-US" altLang="ko-KR" dirty="0">
              <a:latin typeface="맑은 고딕" panose="020B0503020000020004" pitchFamily="34" charset="-127"/>
            </a:endParaRPr>
          </a:p>
          <a:p>
            <a:pPr lvl="3"/>
            <a:r>
              <a:rPr lang="ko-KR" altLang="en-US" sz="2000" dirty="0"/>
              <a:t>숫자 입력할 때 값 구분하기 위해 사용</a:t>
            </a:r>
            <a:endParaRPr lang="en-US" altLang="ko-KR" sz="2000" dirty="0"/>
          </a:p>
          <a:p>
            <a:pPr lvl="3"/>
            <a:endParaRPr lang="en-US" altLang="ko-KR" sz="2000" dirty="0"/>
          </a:p>
          <a:p>
            <a:pPr lvl="3"/>
            <a:r>
              <a:rPr lang="ko-KR" altLang="en-US" sz="2000" dirty="0"/>
              <a:t>문자 입력할 때는 그 자체가 하나의 입력 데이터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54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3CB696-2A10-9547-8060-4703C07985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11673"/>
            <a:ext cx="10905066" cy="463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60C04B6-4986-5648-BF51-3AAEADEE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24" y="580372"/>
            <a:ext cx="6301509" cy="284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26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73CB696-2A10-9547-8060-4703C07985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11673"/>
            <a:ext cx="10905066" cy="463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60C04B6-4986-5648-BF51-3AAEADEE0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024" y="580372"/>
            <a:ext cx="6301509" cy="284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8E59FB6-7581-A145-BFBC-9DE19C10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33" y="3382972"/>
            <a:ext cx="6954981" cy="284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48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DDC1-FA89-784A-98D0-634141DA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문자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E25BF-B39E-EF46-B5E6-C79B6A90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21" y="1617395"/>
            <a:ext cx="1152883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여러 개의 문자 입력할 때 데이터 구분 위해 칸 띄우거나 탭 키 사용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스페이스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탭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엔터</a:t>
            </a:r>
            <a:r>
              <a:rPr kumimoji="1" lang="ko-KR" altLang="en-US" dirty="0"/>
              <a:t> 키 눌렀을 때 입력되는 문자 </a:t>
            </a:r>
            <a:r>
              <a:rPr kumimoji="1" lang="en-US" altLang="ko-KR" dirty="0"/>
              <a:t>=</a:t>
            </a:r>
            <a:r>
              <a:rPr kumimoji="1" lang="ko-KR" altLang="en-US" dirty="0"/>
              <a:t> 화이트 스페이스 </a:t>
            </a:r>
            <a:r>
              <a:rPr kumimoji="1" lang="en-US" altLang="ko-KR" dirty="0"/>
              <a:t>(white space)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%d, %</a:t>
            </a:r>
            <a:r>
              <a:rPr kumimoji="1" lang="en-US" altLang="ko-KR" dirty="0" err="1"/>
              <a:t>lf</a:t>
            </a:r>
            <a:r>
              <a:rPr kumimoji="1" lang="en-US" altLang="ko-KR" dirty="0"/>
              <a:t>, %s </a:t>
            </a:r>
            <a:r>
              <a:rPr kumimoji="1" lang="ko-KR" altLang="en-US" dirty="0"/>
              <a:t>와 같은 변환문자열로 숫자나 문자열을 입력할 때는 데이터 구분하는 용도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그 자체가 데이터로 입력되지 않음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7CDE28-A7C1-E149-84E6-BE1B9BA9A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15" y="5482957"/>
            <a:ext cx="10629911" cy="124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833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0CFB4-1400-C84D-9110-69E95DC7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문자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26CB1-1BD7-F84D-B8E5-485E4385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/>
              <a:t>%c </a:t>
            </a:r>
            <a:r>
              <a:rPr kumimoji="1" lang="ko-KR" altLang="en-US" dirty="0"/>
              <a:t>는 문자 입력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화이트 스페이스도 입력 대상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 화이트 스페이스 제외한 문자들만 입력하고 싶다면 </a:t>
            </a:r>
            <a:r>
              <a:rPr kumimoji="1" lang="en-US" altLang="ko-KR" dirty="0"/>
              <a:t>%c</a:t>
            </a:r>
            <a:r>
              <a:rPr kumimoji="1" lang="ko-KR" altLang="en-US" dirty="0"/>
              <a:t> 앞에 화이트 스페이스 중 아무거나 하나 추가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/>
              <a:t>&gt;&gt;</a:t>
            </a:r>
            <a:r>
              <a:rPr kumimoji="1" lang="ko-KR" altLang="en-US" dirty="0"/>
              <a:t> 공백 사용하는 것이 가장 쉬우므로 보통 한 칸 띄움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pPr marL="914400" lvl="2" indent="0">
              <a:buNone/>
            </a:pPr>
            <a:r>
              <a:rPr kumimoji="1" lang="en-US" altLang="ko-KR" dirty="0"/>
              <a:t>&gt;&gt;</a:t>
            </a:r>
            <a:r>
              <a:rPr kumimoji="1" lang="ko-KR" altLang="en-US" dirty="0"/>
              <a:t> 중간에 공백을 여러 개  넣어 입력해도 모두 무시</a:t>
            </a:r>
            <a:endParaRPr kumimoji="1"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9F1890-06D0-E44A-A0F7-2AE120E4C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81" y="4626951"/>
            <a:ext cx="5841293" cy="223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6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34B5D-7FFF-8643-85E7-FCD3D5AD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함수로 문자 입력할 때 주의점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51031-8AAE-B348-8F3C-D3362C348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/>
              <a:t>int </a:t>
            </a:r>
            <a:r>
              <a:rPr kumimoji="1" lang="ko-KR" altLang="en-US" dirty="0"/>
              <a:t>형 변수 사용하면 처음 한 바이트에만 입력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입력한 문자를 메모리의 한 바이트 공간에 저장하도록 설계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 int</a:t>
            </a:r>
            <a:r>
              <a:rPr kumimoji="1" lang="ko-KR" altLang="en-US" dirty="0"/>
              <a:t>형 변수 사용하면 나머지 세 바이트에 있는 쓰레기값으로 인해 입력한 문자의 아스키 </a:t>
            </a:r>
            <a:r>
              <a:rPr kumimoji="1" lang="ko-KR" altLang="en-US" dirty="0" err="1"/>
              <a:t>코드값</a:t>
            </a:r>
            <a:r>
              <a:rPr kumimoji="1" lang="ko-KR" altLang="en-US" dirty="0"/>
              <a:t> 바로 사용 불가</a:t>
            </a:r>
          </a:p>
        </p:txBody>
      </p:sp>
    </p:spTree>
    <p:extLst>
      <p:ext uri="{BB962C8B-B14F-4D97-AF65-F5344CB8AC3E}">
        <p14:creationId xmlns:p14="http://schemas.microsoft.com/office/powerpoint/2010/main" val="18252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A51B6-BF1D-D042-99C0-6B4B1C75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8F5FA98-1FFA-5148-A12F-3E5B60267B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1" y="365125"/>
            <a:ext cx="11694895" cy="164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ADC082B-80D8-904E-9E1C-1A066E525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99" y="2220948"/>
            <a:ext cx="11374602" cy="153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620AA659-1105-D14A-B747-8FC3AEF88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99" y="4240039"/>
            <a:ext cx="8090025" cy="199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4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3792-D197-6842-9DAD-5CC51606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77019"/>
            <a:ext cx="10515600" cy="1325563"/>
          </a:xfrm>
        </p:spPr>
        <p:txBody>
          <a:bodyPr/>
          <a:lstStyle/>
          <a:p>
            <a:r>
              <a:rPr kumimoji="1" lang="en-US" altLang="ko-KR" dirty="0" err="1"/>
              <a:t>getchar</a:t>
            </a:r>
            <a:r>
              <a:rPr kumimoji="1" lang="ko-KR" altLang="en-US" dirty="0"/>
              <a:t> 함수와 </a:t>
            </a:r>
            <a:r>
              <a:rPr kumimoji="1" lang="en-US" altLang="ko-KR" dirty="0" err="1"/>
              <a:t>putchar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8E442-4810-0543-AD17-BAE0DE96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71670"/>
            <a:ext cx="11239123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&gt;&gt; int </a:t>
            </a:r>
            <a:r>
              <a:rPr kumimoji="1" lang="en-US" altLang="ko-KR" dirty="0" err="1"/>
              <a:t>getchar</a:t>
            </a:r>
            <a:r>
              <a:rPr kumimoji="1" lang="en-US" altLang="ko-KR" dirty="0"/>
              <a:t>( ) ; 		// </a:t>
            </a:r>
            <a:r>
              <a:rPr kumimoji="1" lang="ko-KR" altLang="en-US" dirty="0"/>
              <a:t>매개변수가 없고 입력한 문자 반환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&gt;&gt; int </a:t>
            </a:r>
            <a:r>
              <a:rPr kumimoji="1" lang="en-US" altLang="ko-KR" dirty="0" err="1"/>
              <a:t>putchar</a:t>
            </a:r>
            <a:r>
              <a:rPr kumimoji="1" lang="en-US" altLang="ko-KR" dirty="0"/>
              <a:t>( int ) ; 		//</a:t>
            </a:r>
            <a:r>
              <a:rPr kumimoji="1" lang="ko-KR" altLang="en-US" dirty="0"/>
              <a:t> 출력할 문자 인수로 줌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168C3A-C7A2-A740-895F-15A17BEE6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899" y="2424834"/>
            <a:ext cx="8900207" cy="11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65281EB-F820-564B-9C41-575371AB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41" y="3520209"/>
            <a:ext cx="7355032" cy="324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0E50906-DDB6-694C-86E7-872E1AAC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52" y="2666546"/>
            <a:ext cx="3131554" cy="1133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67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39D04-44A2-7E4D-91E3-3FCCD615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getchar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CC811-3643-C54E-8685-D0C6A143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매개변수가 없으므로 괄호만 사용하여 호출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호출된 함수는 키보드 입력한 문자 아스키 </a:t>
            </a:r>
            <a:r>
              <a:rPr kumimoji="1" lang="ko-KR" altLang="en-US" dirty="0" err="1"/>
              <a:t>코드값으로</a:t>
            </a:r>
            <a:r>
              <a:rPr kumimoji="1" lang="ko-KR" altLang="en-US" dirty="0"/>
              <a:t> 변환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아스키 </a:t>
            </a:r>
            <a:r>
              <a:rPr kumimoji="1" lang="ko-KR" altLang="en-US" dirty="0" err="1"/>
              <a:t>코드값은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바이트로 모두 표현 가능</a:t>
            </a:r>
            <a:endParaRPr kumimoji="1"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char</a:t>
            </a:r>
            <a:r>
              <a:rPr kumimoji="1" lang="ko-KR" altLang="en-US" dirty="0"/>
              <a:t> 형 변수로 </a:t>
            </a:r>
            <a:r>
              <a:rPr kumimoji="1" lang="ko-KR" altLang="en-US" dirty="0" err="1"/>
              <a:t>리턴값을</a:t>
            </a:r>
            <a:r>
              <a:rPr kumimoji="1" lang="ko-KR" altLang="en-US" dirty="0"/>
              <a:t> 받는 것이 좋다 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문자 입력을 끝내기 위해 </a:t>
            </a:r>
            <a:r>
              <a:rPr kumimoji="1" lang="en-US" altLang="ko-KR" dirty="0"/>
              <a:t>Ctrl+ z</a:t>
            </a:r>
            <a:r>
              <a:rPr kumimoji="1" lang="ko-KR" altLang="en-US" dirty="0"/>
              <a:t> 키를 누르면 </a:t>
            </a:r>
            <a:r>
              <a:rPr kumimoji="1" lang="en-US" altLang="ko-KR" dirty="0"/>
              <a:t>-1</a:t>
            </a:r>
            <a:r>
              <a:rPr kumimoji="1" lang="ko-KR" altLang="en-US" dirty="0"/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4643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3F1CF-9CB5-F54C-9D53-5112DEEE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버퍼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28FD2-76AC-7F4E-BD06-DC1731D3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메모리에 있는 임시 저장 공간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(</a:t>
            </a:r>
            <a:r>
              <a:rPr kumimoji="1" lang="ko-KR" altLang="en-US" dirty="0"/>
              <a:t> 프로그램 실행 중 운영체제가 자동 할당하는 저장 공간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en-US" altLang="ko-KR" dirty="0"/>
              <a:t>	(</a:t>
            </a:r>
            <a:r>
              <a:rPr kumimoji="1" lang="ko-KR" altLang="en-US" dirty="0"/>
              <a:t> 최초 입력할 때 필요한 데이터를 한꺼번에 저장 </a:t>
            </a:r>
            <a:r>
              <a:rPr kumimoji="1" lang="en-US" altLang="ko-KR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입출력 버퍼의 이름 직접 사용하는 함수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CBA125-DEA6-B649-BDFE-AA23622D4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79" y="3876675"/>
            <a:ext cx="82296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102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A2C6E-667D-8E4C-B528-AAFE16EB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 입출력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07291-E794-4149-8550-551A1972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모든 문자는 숫자로 저장되고 연산 가능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/>
              <a:t>%c </a:t>
            </a:r>
            <a:r>
              <a:rPr kumimoji="1" lang="ko-KR" altLang="en-US" dirty="0"/>
              <a:t>는 화이트 스페이스인 </a:t>
            </a:r>
            <a:r>
              <a:rPr kumimoji="1" lang="ko-KR" altLang="en-US" dirty="0" err="1"/>
              <a:t>공백문자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탭문자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개행문자도</a:t>
            </a:r>
            <a:r>
              <a:rPr kumimoji="1" lang="ko-KR" altLang="en-US" dirty="0"/>
              <a:t> 입력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</a:t>
            </a:r>
            <a:r>
              <a:rPr kumimoji="1" lang="en-US" altLang="ko-KR" dirty="0"/>
              <a:t>%c </a:t>
            </a:r>
            <a:r>
              <a:rPr kumimoji="1" lang="ko-KR" altLang="en-US" dirty="0"/>
              <a:t>앞에 공백을 사용하면 화이트 스페이스는 입력에서 제외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dirty="0"/>
              <a:t> </a:t>
            </a:r>
            <a:r>
              <a:rPr kumimoji="1" lang="en-US" altLang="ko-KR" dirty="0" err="1"/>
              <a:t>getchar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putchar</a:t>
            </a:r>
            <a:r>
              <a:rPr kumimoji="1" lang="ko-KR" altLang="en-US" dirty="0"/>
              <a:t>는 문자 전용 입출력 함수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68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CFD6-CD80-2441-A24E-2AED88F7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함수가 문자를 입력하는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8D8B0-700F-F04C-B69C-C0AB76AC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키보드 이전에 버퍼로부터 데이터 입력</a:t>
            </a:r>
            <a:endParaRPr kumimoji="1" lang="en-US" altLang="ko-KR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 키보드로 입력하는 데이터는 일단 버퍼에 저장된 후 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함수에 의해 변수에 입력</a:t>
            </a:r>
            <a:endParaRPr kumimoji="1" lang="en-US" altLang="ko-KR" dirty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dirty="0"/>
              <a:t>다음 </a:t>
            </a:r>
            <a:r>
              <a:rPr kumimoji="1" lang="en-US" altLang="ko-KR" dirty="0" err="1"/>
              <a:t>scanf</a:t>
            </a:r>
            <a:r>
              <a:rPr kumimoji="1" lang="ko-KR" altLang="en-US" dirty="0"/>
              <a:t> 함수는 호출 즉시 버퍼에서 데이터 가져옴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330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2F539-4BA4-3A4B-AC56-6DBD5F4A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61C6C-769D-BA4E-8A63-2959D4E7C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E61BF6E-EEE6-EE49-AEFF-144D78162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126"/>
            <a:ext cx="11188713" cy="62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3AF4CC4-33A9-CE45-9B35-0AE8D8C1D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35" y="534207"/>
            <a:ext cx="2858056" cy="13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2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3F315-072E-4B43-8C77-FAE32BFC0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8"/>
            <a:ext cx="10515600" cy="67286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int main(){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int num;</a:t>
            </a:r>
          </a:p>
          <a:p>
            <a:pPr marL="0" indent="0">
              <a:buNone/>
            </a:pPr>
            <a:r>
              <a:rPr kumimoji="1" lang="en-US" altLang="ko-KR" dirty="0"/>
              <a:t>	char grade;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 학번 입력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&amp;num);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 학점 입력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(“%c”, &amp;grade);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%d, </a:t>
            </a:r>
            <a:r>
              <a:rPr kumimoji="1" lang="ko-KR" altLang="en-US" dirty="0"/>
              <a:t>학점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%c \n”, num, grade);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4927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93FF5-F12E-264F-B80C-8AF2225D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6AF54-5266-F243-B401-6880FAD4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697D32-1013-164B-B88D-2C0CB724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14" y="2152072"/>
            <a:ext cx="11373254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712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3F315-072E-4B43-8C77-FAE32BFC0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08"/>
            <a:ext cx="10515600" cy="67286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#include &lt;</a:t>
            </a:r>
            <a:r>
              <a:rPr kumimoji="1" lang="en-US" altLang="ko-KR" dirty="0" err="1"/>
              <a:t>stdio.h</a:t>
            </a:r>
            <a:r>
              <a:rPr kumimoji="1" lang="en-US" altLang="ko-KR" dirty="0"/>
              <a:t>&gt;</a:t>
            </a:r>
          </a:p>
          <a:p>
            <a:pPr marL="0" indent="0">
              <a:buNone/>
            </a:pPr>
            <a:r>
              <a:rPr kumimoji="1" lang="en-US" altLang="ko-KR" dirty="0"/>
              <a:t>int main(){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int num;</a:t>
            </a:r>
          </a:p>
          <a:p>
            <a:pPr marL="0" indent="0">
              <a:buNone/>
            </a:pPr>
            <a:r>
              <a:rPr kumimoji="1" lang="en-US" altLang="ko-KR" dirty="0"/>
              <a:t>	char grade;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 학번 입력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(“%d”,</a:t>
            </a:r>
            <a:r>
              <a:rPr kumimoji="1" lang="ko-KR" altLang="en-US" dirty="0"/>
              <a:t> </a:t>
            </a:r>
            <a:r>
              <a:rPr kumimoji="1" lang="en-US" altLang="ko-KR" dirty="0"/>
              <a:t>&amp;num);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getchar</a:t>
            </a:r>
            <a:r>
              <a:rPr kumimoji="1" lang="en-US" altLang="ko-KR" dirty="0"/>
              <a:t>();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 학점 입력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”);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scanf</a:t>
            </a:r>
            <a:r>
              <a:rPr kumimoji="1" lang="en-US" altLang="ko-KR" dirty="0"/>
              <a:t>(“%c”, &amp;grade);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 err="1"/>
              <a:t>printf</a:t>
            </a:r>
            <a:r>
              <a:rPr kumimoji="1" lang="en-US" altLang="ko-KR" dirty="0"/>
              <a:t>(“</a:t>
            </a:r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%d, </a:t>
            </a:r>
            <a:r>
              <a:rPr kumimoji="1" lang="ko-KR" altLang="en-US" dirty="0"/>
              <a:t>학점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%c \n”, num, grade);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return 0;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72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7591D243-FD88-334F-9EF9-52B5AD8D8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11563"/>
            <a:ext cx="10905066" cy="40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5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CC280-7A5D-1D4F-810E-5E877A40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47222-B5AC-4D49-A51D-FA4C497C1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3333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 문자는 컴파일 과정에서 약속된 </a:t>
            </a:r>
            <a:r>
              <a:rPr kumimoji="1" lang="ko-KR" altLang="en-US" dirty="0" err="1"/>
              <a:t>정수값인</a:t>
            </a:r>
            <a:r>
              <a:rPr kumimoji="1" lang="ko-KR" altLang="en-US" dirty="0"/>
              <a:t> 아스키 코드 </a:t>
            </a:r>
            <a:r>
              <a:rPr kumimoji="1" lang="en-US" altLang="ko-KR" dirty="0"/>
              <a:t>(ASCII code) </a:t>
            </a:r>
            <a:r>
              <a:rPr kumimoji="1" lang="ko-KR" altLang="en-US" dirty="0"/>
              <a:t>값으로 바뀜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</a:t>
            </a:r>
            <a:r>
              <a:rPr kumimoji="1" lang="ko-KR" altLang="en-US" dirty="0"/>
              <a:t>문자 상수 </a:t>
            </a:r>
            <a:r>
              <a:rPr kumimoji="1" lang="en-US" altLang="ko-KR" dirty="0"/>
              <a:t>‘a’ -&gt; </a:t>
            </a:r>
            <a:r>
              <a:rPr kumimoji="1" lang="ko-KR" altLang="en-US" dirty="0" err="1"/>
              <a:t>정수값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97</a:t>
            </a:r>
          </a:p>
          <a:p>
            <a:pPr marL="457200" lvl="1" indent="0">
              <a:buNone/>
            </a:pP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DF707-A1F7-6D4B-8836-348947F5F388}"/>
              </a:ext>
            </a:extLst>
          </p:cNvPr>
          <p:cNvSpPr txBox="1"/>
          <p:nvPr/>
        </p:nvSpPr>
        <p:spPr>
          <a:xfrm>
            <a:off x="838200" y="3892990"/>
            <a:ext cx="105156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ko-KR" altLang="en-US" sz="2800" dirty="0"/>
              <a:t> 문자는 메모리에 저장되는 방식이 정수와 같음</a:t>
            </a:r>
            <a:endParaRPr kumimoji="1" lang="en-US" altLang="ko-KR" sz="28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sz="2800" dirty="0"/>
              <a:t>Int</a:t>
            </a:r>
            <a:r>
              <a:rPr kumimoji="1" lang="ko-KR" altLang="en-US" sz="2800" dirty="0"/>
              <a:t>형 변수에 저장하고 정수처럼 연산 가능</a:t>
            </a:r>
            <a:endParaRPr kumimoji="1" lang="en-US" altLang="ko-KR" sz="28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217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3C4C7-E56B-2A44-ABCD-D196D754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12924-23C8-AD43-BF1C-02DA3C23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448F495-CA63-5C41-90C9-AC4427BB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71604"/>
            <a:ext cx="10764746" cy="639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D7F3310-71A0-1145-91A8-D35609F6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54" y="271604"/>
            <a:ext cx="4293308" cy="188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66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2FCD3D7-A0C6-FE46-9CFD-5820216003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302512"/>
            <a:ext cx="10905066" cy="425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68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7FA2F-1BE0-4348-82BA-26167F4C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정수처럼 사용되는 문자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4AE79-5C8B-E947-9061-40202CB01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DFFAAA-732E-7E4F-BE6D-23EB3342A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15" y="2321262"/>
            <a:ext cx="11283429" cy="279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02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F2CE65-4FC4-5249-8F73-70FAC148B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4661" y="643466"/>
            <a:ext cx="40826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6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3A0E3-3925-6A43-AAD0-4B6989D3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6857" y="730156"/>
            <a:ext cx="10515600" cy="4351338"/>
          </a:xfrm>
        </p:spPr>
        <p:txBody>
          <a:bodyPr/>
          <a:lstStyle/>
          <a:p>
            <a:pPr marL="1371600" lvl="3" indent="0">
              <a:lnSpc>
                <a:spcPct val="150000"/>
              </a:lnSpc>
              <a:buNone/>
            </a:pPr>
            <a:r>
              <a:rPr lang="ko-KR" altLang="en-US" sz="2000" dirty="0"/>
              <a:t>문자 상수는 </a:t>
            </a:r>
            <a:r>
              <a:rPr lang="en-US" altLang="ko-KR" sz="2000" dirty="0"/>
              <a:t>4</a:t>
            </a:r>
            <a:r>
              <a:rPr lang="ko-KR" altLang="en-US" sz="2000" dirty="0"/>
              <a:t>바이트 크기 갖지만 아스키 </a:t>
            </a:r>
            <a:r>
              <a:rPr lang="ko-KR" altLang="en-US" sz="2000" dirty="0" err="1"/>
              <a:t>코드값이</a:t>
            </a:r>
            <a:r>
              <a:rPr lang="ko-KR" altLang="en-US" sz="2000" dirty="0"/>
              <a:t> </a:t>
            </a:r>
            <a:r>
              <a:rPr lang="en-US" altLang="ko-KR" sz="2000" dirty="0"/>
              <a:t>0~127</a:t>
            </a:r>
            <a:r>
              <a:rPr lang="ko-KR" altLang="en-US" sz="2000" dirty="0"/>
              <a:t>의 범위에 있으므로 </a:t>
            </a:r>
            <a:r>
              <a:rPr lang="en-US" altLang="ko-KR" sz="2000" dirty="0"/>
              <a:t>2</a:t>
            </a:r>
            <a:r>
              <a:rPr lang="ko-KR" altLang="en-US" sz="2000" dirty="0"/>
              <a:t>진수로 바꾸면 왼쪽 </a:t>
            </a:r>
            <a:r>
              <a:rPr lang="en-US" altLang="ko-KR" sz="2000" dirty="0"/>
              <a:t>3</a:t>
            </a:r>
            <a:r>
              <a:rPr lang="ko-KR" altLang="en-US" sz="2000" dirty="0"/>
              <a:t>바이트는 모두 </a:t>
            </a:r>
            <a:r>
              <a:rPr lang="en-US" altLang="ko-KR" sz="2000" dirty="0"/>
              <a:t>0</a:t>
            </a:r>
            <a:r>
              <a:rPr lang="ko-KR" altLang="en-US" sz="2000" dirty="0"/>
              <a:t>이 되고 오른쪽 </a:t>
            </a:r>
            <a:r>
              <a:rPr lang="en-US" altLang="ko-KR" sz="2000" dirty="0"/>
              <a:t>1</a:t>
            </a:r>
            <a:r>
              <a:rPr lang="ko-KR" altLang="en-US" sz="2000" dirty="0"/>
              <a:t>바이트만 의미 가짐</a:t>
            </a:r>
            <a:endParaRPr lang="en-US" altLang="ko-KR" sz="2000" dirty="0"/>
          </a:p>
          <a:p>
            <a:pPr lvl="4">
              <a:lnSpc>
                <a:spcPct val="150000"/>
              </a:lnSpc>
            </a:pPr>
            <a:r>
              <a:rPr lang="ko-KR" altLang="en-US" sz="2000" dirty="0"/>
              <a:t>문자는 </a:t>
            </a:r>
            <a:r>
              <a:rPr lang="en-US" altLang="ko-KR" sz="2000" dirty="0"/>
              <a:t>1</a:t>
            </a:r>
            <a:r>
              <a:rPr lang="ko-KR" altLang="en-US" sz="2000" dirty="0"/>
              <a:t>바이트 크기의 </a:t>
            </a:r>
            <a:r>
              <a:rPr lang="en-US" altLang="ko-KR" sz="2000" dirty="0"/>
              <a:t>char</a:t>
            </a:r>
            <a:r>
              <a:rPr lang="ko-KR" altLang="en-US" sz="2000" dirty="0"/>
              <a:t>형 변수에 저장해 사용 가능</a:t>
            </a:r>
            <a:endParaRPr lang="en-US" altLang="ko-KR" sz="2000" dirty="0"/>
          </a:p>
          <a:p>
            <a:pPr lvl="4">
              <a:lnSpc>
                <a:spcPct val="150000"/>
              </a:lnSpc>
            </a:pPr>
            <a:endParaRPr lang="en-US" altLang="ko-KR" sz="2000" dirty="0"/>
          </a:p>
          <a:p>
            <a:pPr lvl="4">
              <a:lnSpc>
                <a:spcPct val="150000"/>
              </a:lnSpc>
            </a:pPr>
            <a:r>
              <a:rPr lang="ko-KR" altLang="en-US" sz="2000" dirty="0"/>
              <a:t>컴파일러는 문자에서 아스키 </a:t>
            </a:r>
            <a:r>
              <a:rPr lang="ko-KR" altLang="en-US" sz="2000" dirty="0" err="1"/>
              <a:t>코드값을</a:t>
            </a:r>
            <a:r>
              <a:rPr lang="ko-KR" altLang="en-US" sz="2000" dirty="0"/>
              <a:t> 갖는 오른쪽 </a:t>
            </a:r>
            <a:r>
              <a:rPr lang="en-US" altLang="ko-KR" sz="2000" dirty="0"/>
              <a:t>1</a:t>
            </a:r>
            <a:r>
              <a:rPr lang="ko-KR" altLang="en-US" sz="2000" dirty="0"/>
              <a:t>바이트만 변수에 저장하고 남는 바이트는 버립니다</a:t>
            </a:r>
            <a:r>
              <a:rPr lang="en-US" altLang="ko-KR" sz="2000" dirty="0"/>
              <a:t>.</a:t>
            </a:r>
            <a:endParaRPr lang="ko-KR" altLang="en-US" sz="6000" dirty="0"/>
          </a:p>
          <a:p>
            <a:pPr marL="0" indent="0">
              <a:lnSpc>
                <a:spcPct val="150000"/>
              </a:lnSpc>
              <a:buNone/>
            </a:pPr>
            <a:endParaRPr kumimoji="1"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DD1D2A-4A54-6049-8254-98DB817B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550" y="4184784"/>
            <a:ext cx="6774141" cy="22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99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440</Words>
  <Application>Microsoft Macintosh PowerPoint</Application>
  <PresentationFormat>와이드스크린</PresentationFormat>
  <Paragraphs>95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포인터와 문자열 1</vt:lpstr>
      <vt:lpstr>문자 입출력</vt:lpstr>
      <vt:lpstr>PowerPoint 프레젠테이션</vt:lpstr>
      <vt:lpstr>문자</vt:lpstr>
      <vt:lpstr>PowerPoint 프레젠테이션</vt:lpstr>
      <vt:lpstr>PowerPoint 프레젠테이션</vt:lpstr>
      <vt:lpstr>정수처럼 사용되는 문자 예제</vt:lpstr>
      <vt:lpstr>PowerPoint 프레젠테이션</vt:lpstr>
      <vt:lpstr>PowerPoint 프레젠테이션</vt:lpstr>
      <vt:lpstr>Scanf – 문자 입력</vt:lpstr>
      <vt:lpstr>PowerPoint 프레젠테이션</vt:lpstr>
      <vt:lpstr>PowerPoint 프레젠테이션</vt:lpstr>
      <vt:lpstr>Scanf – 문자 입력</vt:lpstr>
      <vt:lpstr>Scanf – 문자 입력</vt:lpstr>
      <vt:lpstr>Scanf 함수로 문자 입력할 때 주의점</vt:lpstr>
      <vt:lpstr>PowerPoint 프레젠테이션</vt:lpstr>
      <vt:lpstr>getchar 함수와 putchar 함수</vt:lpstr>
      <vt:lpstr>getchar( )</vt:lpstr>
      <vt:lpstr>버퍼</vt:lpstr>
      <vt:lpstr>Scanf 함수가 문자를 입력하는 과정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포인터와 문자열</dc:title>
  <dc:creator>조한주</dc:creator>
  <cp:lastModifiedBy>조한주</cp:lastModifiedBy>
  <cp:revision>15</cp:revision>
  <cp:lastPrinted>2019-07-30T01:13:40Z</cp:lastPrinted>
  <dcterms:created xsi:type="dcterms:W3CDTF">2019-07-29T23:57:41Z</dcterms:created>
  <dcterms:modified xsi:type="dcterms:W3CDTF">2019-07-30T02:52:24Z</dcterms:modified>
</cp:coreProperties>
</file>