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4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/>
    <p:restoredTop sz="94665"/>
  </p:normalViewPr>
  <p:slideViewPr>
    <p:cSldViewPr snapToGrid="0" snapToObjects="1">
      <p:cViewPr varScale="1">
        <p:scale>
          <a:sx n="133" d="100"/>
          <a:sy n="133" d="100"/>
        </p:scale>
        <p:origin x="1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8684D-2E9C-F342-8D81-66E526889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3A865D-DCAE-524A-93E3-F76CDC7AE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EDEEF8-013E-284D-9BA8-83F22B76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C837-2FC9-3D4C-B359-60D49EAD9AD7}" type="datetimeFigureOut">
              <a:rPr kumimoji="1" lang="ko-KR" altLang="en-US" smtClean="0"/>
              <a:t>2019. 7. 31.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F0A30-DEE2-D14B-B04C-8D3A8749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35C2B-A6AD-D043-9009-394716D4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1D12-0B6A-784C-80E5-E659A01A8B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067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64DFF-4403-5142-B1F8-250737F9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B9B9A8-1D5A-C845-8CA7-A0EAC726A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329017-6F54-2744-A33F-E0239CC8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C837-2FC9-3D4C-B359-60D49EAD9AD7}" type="datetimeFigureOut">
              <a:rPr kumimoji="1" lang="ko-KR" altLang="en-US" smtClean="0"/>
              <a:t>2019. 7. 31.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43613-FA1D-7D40-8781-94D992AA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609AC-581C-8443-83B3-1EB66B5C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1D12-0B6A-784C-80E5-E659A01A8B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767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6DBF81-F6AB-F645-A9F0-09E300258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B0573A-CC6C-0D43-B32F-E35D49276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F2B74-DE84-E248-B541-814C2F95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C837-2FC9-3D4C-B359-60D49EAD9AD7}" type="datetimeFigureOut">
              <a:rPr kumimoji="1" lang="ko-KR" altLang="en-US" smtClean="0"/>
              <a:t>2019. 7. 31.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CC110-B1C1-4D4B-A32E-CE598B0B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1F34A6-AA66-9842-AB8F-A2D06EC9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1D12-0B6A-784C-80E5-E659A01A8B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000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271AF-F07F-AA47-9A46-947A8F5B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717EEA-3296-2D44-BF4B-B6EA07B7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C4590-CC36-354B-B301-AF7EB6CA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C837-2FC9-3D4C-B359-60D49EAD9AD7}" type="datetimeFigureOut">
              <a:rPr kumimoji="1" lang="ko-KR" altLang="en-US" smtClean="0"/>
              <a:t>2019. 7. 31.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A8BAC-DDE7-5C45-8A90-ADE89AB1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A6C91-29C7-134C-8642-B26ABDE3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1D12-0B6A-784C-80E5-E659A01A8B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371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29636-A679-F342-A6C8-A3E7F10F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10C29E-AED6-6A42-BDDF-BC69E7D6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F7FBB-74B1-F341-9A45-98E2BC23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C837-2FC9-3D4C-B359-60D49EAD9AD7}" type="datetimeFigureOut">
              <a:rPr kumimoji="1" lang="ko-KR" altLang="en-US" smtClean="0"/>
              <a:t>2019. 7. 31.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C0F83E-8D33-A44C-A92E-B56EF4CC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BABDC-3F61-F94E-AAD5-38B706B7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1D12-0B6A-784C-80E5-E659A01A8B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16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7BAB6-ACB0-8443-86BB-9D2D0934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F4D9CD-0F42-CE47-AF16-94FF09726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F5976D-4B89-7843-BABC-CB39A2007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1568E8-BC43-6F4E-943A-453044799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C837-2FC9-3D4C-B359-60D49EAD9AD7}" type="datetimeFigureOut">
              <a:rPr kumimoji="1" lang="ko-KR" altLang="en-US" smtClean="0"/>
              <a:t>2019. 7. 31.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2082B1-8C77-0046-96AD-60E3F356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7F7B3-B659-C742-8BF2-414A6E4C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1D12-0B6A-784C-80E5-E659A01A8B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698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37C47-3EA2-B14B-A64C-70E79CE8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10D097-C595-CF43-866A-56F963551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29C8F4-5694-6345-87EE-6CA7D4E28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7B5176-7452-F942-9041-FCA911A54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2A63F7-3C6C-0D4C-8C36-55A5B20B3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893F01-4E1D-A544-BB47-D42BCDED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C837-2FC9-3D4C-B359-60D49EAD9AD7}" type="datetimeFigureOut">
              <a:rPr kumimoji="1" lang="ko-KR" altLang="en-US" smtClean="0"/>
              <a:t>2019. 7. 31.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A40ACD-8E61-2948-8109-0209D6EE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A833E2-16AA-534C-A2DC-C3A34436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1D12-0B6A-784C-80E5-E659A01A8B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910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C53D7-6BAF-8C4E-894F-9A4AAE29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3FCA7C-6BCA-4B47-A28A-78D38C8F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C837-2FC9-3D4C-B359-60D49EAD9AD7}" type="datetimeFigureOut">
              <a:rPr kumimoji="1" lang="ko-KR" altLang="en-US" smtClean="0"/>
              <a:t>2019. 7. 31.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9F9291-0735-A740-BB83-0D612346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F6B227-6CF3-364E-A2B5-F0D8B144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1D12-0B6A-784C-80E5-E659A01A8B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000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854126-C226-614A-9BF7-F5536852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C837-2FC9-3D4C-B359-60D49EAD9AD7}" type="datetimeFigureOut">
              <a:rPr kumimoji="1" lang="ko-KR" altLang="en-US" smtClean="0"/>
              <a:t>2019. 7. 31.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7155DE-8D2E-D74C-9B58-B4E0D001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2BE444-5A87-D24A-981D-90241947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1D12-0B6A-784C-80E5-E659A01A8B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953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442FF-64FB-854E-A45F-61E3E484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C69C7F-E2DB-2445-884E-37656AA45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98055-1ED2-7E47-8738-3A87F9395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E2A90D-3CA1-0342-96DB-FCFA243A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C837-2FC9-3D4C-B359-60D49EAD9AD7}" type="datetimeFigureOut">
              <a:rPr kumimoji="1" lang="ko-KR" altLang="en-US" smtClean="0"/>
              <a:t>2019. 7. 31.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9E74F8-2B46-974A-B095-6696689A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FF581-16C7-C64B-BA3C-D25A3B31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1D12-0B6A-784C-80E5-E659A01A8B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587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66FC6-760A-7640-8890-A844CE11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10311D-D9A6-E649-B3D3-BD75AACF7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01A2BA-C2E8-0743-9F78-6E9AEEF44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5BB588-4240-FC4E-B3D5-590FF6C7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C837-2FC9-3D4C-B359-60D49EAD9AD7}" type="datetimeFigureOut">
              <a:rPr kumimoji="1" lang="ko-KR" altLang="en-US" smtClean="0"/>
              <a:t>2019. 7. 31.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9D0CB6-F486-4547-85E3-62161C81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C6A6C9-30C0-D147-8F02-DBAE411A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1D12-0B6A-784C-80E5-E659A01A8B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167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958CBA-AFB0-9840-AA46-A59D0EF5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97301B-32A1-9849-BA06-F000983A0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EF6CF-9AAE-1D42-B7E3-52DD5278E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AC837-2FC9-3D4C-B359-60D49EAD9AD7}" type="datetimeFigureOut">
              <a:rPr kumimoji="1" lang="ko-KR" altLang="en-US" smtClean="0"/>
              <a:t>2019. 7. 31.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DAF22-110B-FC44-9FDE-8E41CBE5D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17371-876E-9F4F-898A-5B88E8FAF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B1D12-0B6A-784C-80E5-E659A01A8B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005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540FA-2EE2-6945-B285-37A643E5C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포인터와 문자열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3ABB6E-983B-874F-9096-09DD00246D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8967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8E031-DAC9-6846-85B0-01265AC4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같은 문자열 상수 여러 번 사용할 때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9B4DF-9DAC-B448-82D0-F96ABB508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288"/>
            <a:ext cx="10515600" cy="47716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컴파일러는 같은 문자열을 여러 번 사용한 경우</a:t>
            </a:r>
            <a:br>
              <a:rPr kumimoji="1" lang="en-US" altLang="ko-KR" dirty="0"/>
            </a:br>
            <a:r>
              <a:rPr kumimoji="1" lang="en-US" altLang="ko-KR" dirty="0"/>
              <a:t>	</a:t>
            </a:r>
            <a:r>
              <a:rPr kumimoji="1" lang="ko-KR" altLang="en-US" dirty="0"/>
              <a:t>하나의 문자열만 메모리에 저장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그 주소는 공유함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B09930F-96A9-F049-B83A-277B1C1F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30" y="3994484"/>
            <a:ext cx="10020300" cy="2636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3955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DEB78-B3D5-FB43-9669-E6FEFBB7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1F688-EC18-724A-8E9B-6C9F5A723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2176768-E920-DD42-B608-4C3BD37C6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29" y="2763168"/>
            <a:ext cx="11171941" cy="172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371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8DBE9-F423-E74D-8637-1F087544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Scanf</a:t>
            </a:r>
            <a:r>
              <a:rPr kumimoji="1" lang="en-US" altLang="ko-KR" dirty="0"/>
              <a:t> – </a:t>
            </a:r>
            <a:r>
              <a:rPr kumimoji="1" lang="ko-KR" altLang="en-US" dirty="0"/>
              <a:t>문자열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A38EA5-B851-6146-B3FC-F05DD8A1A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8F86F2A-DCE6-DD4A-A54A-529F55B9F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059" y="1589787"/>
            <a:ext cx="9652342" cy="157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697193C4-FF66-A54E-BFF3-062FDE8A4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059" y="3168650"/>
            <a:ext cx="8312878" cy="355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8AC284F-3E38-B24B-8A71-A814E7663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653" y="1524320"/>
            <a:ext cx="3698568" cy="116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05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EBED5-A393-BC45-BE07-57418532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462A0-83F9-6943-9112-F3F607DBE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 키보드로 입력한 문자열은 </a:t>
            </a:r>
            <a:r>
              <a:rPr kumimoji="1" lang="ko-KR" altLang="en-US" dirty="0" err="1"/>
              <a:t>엔터</a:t>
            </a:r>
            <a:r>
              <a:rPr kumimoji="1" lang="ko-KR" altLang="en-US" dirty="0"/>
              <a:t> 칠 때 버퍼에 저장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 버퍼에서 문자열을 가져와 배열에 저장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&gt;&gt;</a:t>
            </a:r>
            <a:r>
              <a:rPr kumimoji="1" lang="ko-KR" altLang="en-US" dirty="0"/>
              <a:t> 중간에 </a:t>
            </a:r>
            <a:r>
              <a:rPr kumimoji="1" lang="ko-KR" altLang="en-US" dirty="0" err="1"/>
              <a:t>공백문자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탭문자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개행문자</a:t>
            </a:r>
            <a:r>
              <a:rPr kumimoji="1" lang="ko-KR" altLang="en-US" dirty="0"/>
              <a:t> 있으면 그 이전까지만 저장</a:t>
            </a: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&gt;&gt;</a:t>
            </a:r>
            <a:r>
              <a:rPr kumimoji="1" lang="ko-KR" altLang="en-US" dirty="0"/>
              <a:t> 배열에 저장한 문자열의 끝에는 </a:t>
            </a:r>
            <a:r>
              <a:rPr kumimoji="1" lang="ko-KR" altLang="en-US" dirty="0" err="1"/>
              <a:t>널문자</a:t>
            </a:r>
            <a:r>
              <a:rPr kumimoji="1" lang="ko-KR" altLang="en-US" dirty="0"/>
              <a:t> 붙여 문자열 완성</a:t>
            </a:r>
          </a:p>
        </p:txBody>
      </p:sp>
    </p:spTree>
    <p:extLst>
      <p:ext uri="{BB962C8B-B14F-4D97-AF65-F5344CB8AC3E}">
        <p14:creationId xmlns:p14="http://schemas.microsoft.com/office/powerpoint/2010/main" val="358420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C0553BE1-3884-6446-B51D-C36DC29259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336" y="321057"/>
            <a:ext cx="10905066" cy="310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EF2B643-89F5-7245-9C24-F5267167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020" y="4572801"/>
            <a:ext cx="9445382" cy="1837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00F46188-129F-5B44-A9CF-EB13EC533831}"/>
              </a:ext>
            </a:extLst>
          </p:cNvPr>
          <p:cNvCxnSpPr/>
          <p:nvPr/>
        </p:nvCxnSpPr>
        <p:spPr>
          <a:xfrm>
            <a:off x="0" y="4283242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686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CE45C-0E4B-2048-B432-CEB3E0B9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gets</a:t>
            </a:r>
            <a:r>
              <a:rPr kumimoji="1" lang="ko-KR" altLang="en-US" dirty="0"/>
              <a:t> 함수를 사용한 문자열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1C69BE-59A5-2E42-B880-ADBFCFCBB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</a:t>
            </a:r>
            <a:r>
              <a:rPr kumimoji="1" lang="en-US" altLang="ko-KR" dirty="0" err="1"/>
              <a:t>scanf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&gt;&gt;</a:t>
            </a:r>
            <a:r>
              <a:rPr kumimoji="1" lang="ko-KR" altLang="en-US" dirty="0"/>
              <a:t> 중간에 공백이 포함된 문자열 한 번에 입력할 수 없음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/>
              <a:t> gets </a:t>
            </a:r>
            <a:r>
              <a:rPr kumimoji="1" lang="ko-KR" altLang="en-US" dirty="0"/>
              <a:t>함수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&gt;&gt;</a:t>
            </a:r>
            <a:r>
              <a:rPr kumimoji="1" lang="ko-KR" altLang="en-US" dirty="0"/>
              <a:t> 중간의 공백이나 </a:t>
            </a:r>
            <a:r>
              <a:rPr kumimoji="1" lang="ko-KR" altLang="en-US" dirty="0" err="1"/>
              <a:t>탭문자를</a:t>
            </a:r>
            <a:r>
              <a:rPr kumimoji="1" lang="ko-KR" altLang="en-US" dirty="0"/>
              <a:t> 포함하여 문자열 한 줄 입력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F259FF5-D240-804E-8636-A941C35F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84" y="5645535"/>
            <a:ext cx="11745921" cy="1062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579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E461C-0BAF-AC4F-922D-20B64244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42641-1896-3E46-A640-799FE4DDA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095A18E-0441-6A48-AE12-9BE8C8B27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38" y="103823"/>
            <a:ext cx="11304471" cy="2587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CBA010F3-8E54-7744-BA4B-067A78428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681939"/>
            <a:ext cx="11397348" cy="409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5560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B4CD5-6FE3-C04F-ABC9-57D5A7A1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gets </a:t>
            </a:r>
            <a:r>
              <a:rPr kumimoji="1"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30725-9F0C-CD43-A130-3343E096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062889"/>
            <a:ext cx="12301086" cy="200757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키보드로 </a:t>
            </a:r>
            <a:r>
              <a:rPr kumimoji="1" lang="ko-KR" altLang="en-US" dirty="0" err="1"/>
              <a:t>엔터</a:t>
            </a:r>
            <a:r>
              <a:rPr kumimoji="1" lang="ko-KR" altLang="en-US" dirty="0"/>
              <a:t> 키를 칠 때까지 입력한 한 줄을 </a:t>
            </a:r>
            <a:r>
              <a:rPr kumimoji="1" lang="en-US" altLang="ko-KR" dirty="0"/>
              <a:t>char </a:t>
            </a:r>
            <a:r>
              <a:rPr kumimoji="1" lang="ko-KR" altLang="en-US" dirty="0"/>
              <a:t>배열에 저장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키보드로 입력한 데이터는 일단 버퍼에 저장된 후에 </a:t>
            </a:r>
            <a:r>
              <a:rPr kumimoji="1" lang="en-US" altLang="ko-KR" dirty="0"/>
              <a:t>gets</a:t>
            </a:r>
            <a:r>
              <a:rPr kumimoji="1" lang="ko-KR" altLang="en-US" dirty="0"/>
              <a:t> 함수가 가져옴</a:t>
            </a:r>
            <a:endParaRPr kumimoji="1" lang="en-US" altLang="ko-KR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중간에 있는 공백이나 </a:t>
            </a:r>
            <a:r>
              <a:rPr kumimoji="1" lang="ko-KR" altLang="en-US" dirty="0" err="1"/>
              <a:t>탭문자도</a:t>
            </a:r>
            <a:r>
              <a:rPr kumimoji="1" lang="ko-KR" altLang="en-US" dirty="0"/>
              <a:t> 모두 가져옴</a:t>
            </a:r>
            <a:endParaRPr kumimoji="1" lang="en-US" altLang="ko-K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C48A5D4-D61D-0249-9D04-6B990E200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5" y="4158147"/>
            <a:ext cx="9018010" cy="251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CBE1C4-61A9-9849-9F2B-B79206675F4A}"/>
              </a:ext>
            </a:extLst>
          </p:cNvPr>
          <p:cNvSpPr txBox="1"/>
          <p:nvPr/>
        </p:nvSpPr>
        <p:spPr>
          <a:xfrm>
            <a:off x="288759" y="3429000"/>
            <a:ext cx="12339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&gt;</a:t>
            </a:r>
            <a:r>
              <a:rPr kumimoji="1" lang="ko-KR" altLang="en-US" sz="2800" dirty="0"/>
              <a:t>  버퍼에서 </a:t>
            </a:r>
            <a:r>
              <a:rPr kumimoji="1" lang="ko-KR" altLang="en-US" sz="2800" dirty="0" err="1"/>
              <a:t>개행문자</a:t>
            </a:r>
            <a:r>
              <a:rPr kumimoji="1" lang="ko-KR" altLang="en-US" sz="2800" dirty="0"/>
              <a:t> 가져오지만 배열에는 </a:t>
            </a:r>
            <a:r>
              <a:rPr kumimoji="1" lang="ko-KR" altLang="en-US" sz="2800" dirty="0" err="1"/>
              <a:t>널문자로</a:t>
            </a:r>
            <a:r>
              <a:rPr kumimoji="1" lang="ko-KR" altLang="en-US" sz="2800" dirty="0"/>
              <a:t> 바꿔 저장</a:t>
            </a:r>
          </a:p>
        </p:txBody>
      </p:sp>
    </p:spTree>
    <p:extLst>
      <p:ext uri="{BB962C8B-B14F-4D97-AF65-F5344CB8AC3E}">
        <p14:creationId xmlns:p14="http://schemas.microsoft.com/office/powerpoint/2010/main" val="543217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8F325-ECE1-F44B-9CB0-2D2D0A96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fgets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6E35B-0374-9C4F-A387-955B8E5C8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en-US" altLang="ko-KR" dirty="0"/>
              <a:t> </a:t>
            </a:r>
            <a:r>
              <a:rPr kumimoji="1" lang="ko-KR" altLang="en-US" dirty="0"/>
              <a:t>안전하게 문자열 입력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&gt;&gt;</a:t>
            </a:r>
            <a:r>
              <a:rPr kumimoji="1" lang="ko-KR" altLang="en-US" dirty="0"/>
              <a:t> 배열 크기를 확인해 최대 배열 크기까지 입력 받음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BC85E53-4C16-904A-A9EA-BCA2DDACF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381" y="3429000"/>
            <a:ext cx="19305146" cy="176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6673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8BA76-2E89-8643-AC3B-438C3EFB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85595A-587B-AD4E-88D7-5BDC470C4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BA1E766-275B-7945-ABE2-A0A99DD44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365126"/>
            <a:ext cx="11651530" cy="539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6DBE7F79-CD6F-3E45-B643-A278C76C9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880" y="4980872"/>
            <a:ext cx="6525946" cy="156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956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2D80D-1AE1-754B-87E0-F8CD9D76D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748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포인터와 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575DD-0095-3843-819A-7E927CF6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 문자열은 배열의 구조를 가짐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 첫 번째 문자의 주소로 쓰임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686175E-5059-6A4E-BBA6-55AA372BF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51" y="2956560"/>
            <a:ext cx="11411298" cy="370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707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C718C-5075-BA40-A274-05204968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fgets</a:t>
            </a:r>
            <a:r>
              <a:rPr kumimoji="1" lang="ko-KR" altLang="en-US" dirty="0"/>
              <a:t>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7841F-6E05-334B-92B4-DA9D11B45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문자열을 저장할 때 </a:t>
            </a:r>
            <a:r>
              <a:rPr kumimoji="1" lang="ko-KR" altLang="en-US" dirty="0" err="1"/>
              <a:t>배열명</a:t>
            </a:r>
            <a:r>
              <a:rPr kumimoji="1" lang="ko-KR" altLang="en-US" dirty="0"/>
              <a:t> 외에 배열의 크기와 </a:t>
            </a:r>
            <a:br>
              <a:rPr kumimoji="1" lang="en-US" altLang="ko-KR" dirty="0"/>
            </a:br>
            <a:r>
              <a:rPr kumimoji="1" lang="en-US" altLang="ko-KR" dirty="0"/>
              <a:t>	</a:t>
            </a:r>
            <a:r>
              <a:rPr kumimoji="1" lang="ko-KR" altLang="en-US" dirty="0"/>
              <a:t>표준 </a:t>
            </a:r>
            <a:r>
              <a:rPr kumimoji="1" lang="ko-KR" altLang="en-US" dirty="0" err="1"/>
              <a:t>입력버퍼를</a:t>
            </a:r>
            <a:r>
              <a:rPr kumimoji="1" lang="ko-KR" altLang="en-US" dirty="0"/>
              <a:t> 뜻하는 </a:t>
            </a:r>
            <a:r>
              <a:rPr kumimoji="1" lang="en-US" altLang="ko-KR" dirty="0"/>
              <a:t>stdin</a:t>
            </a:r>
            <a:r>
              <a:rPr kumimoji="1" lang="ko-KR" altLang="en-US" dirty="0"/>
              <a:t>을 함께 사용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배열의 크기를 넘는 문자열 입력해도 배열의 크기 만큼만 저장</a:t>
            </a:r>
          </a:p>
        </p:txBody>
      </p:sp>
    </p:spTree>
    <p:extLst>
      <p:ext uri="{BB962C8B-B14F-4D97-AF65-F5344CB8AC3E}">
        <p14:creationId xmlns:p14="http://schemas.microsoft.com/office/powerpoint/2010/main" val="3833718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F86AE-5741-F147-B734-E8731A4F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dirty="0" err="1"/>
              <a:t>fgets</a:t>
            </a:r>
            <a:r>
              <a:rPr kumimoji="1" lang="ko-KR" altLang="en-US" dirty="0"/>
              <a:t>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900C1E-EBEB-2F42-BFFF-A53FF5731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</a:t>
            </a:r>
            <a:r>
              <a:rPr kumimoji="1" lang="en-US" altLang="ko-KR" dirty="0"/>
              <a:t>gets</a:t>
            </a:r>
            <a:r>
              <a:rPr kumimoji="1" lang="ko-KR" altLang="en-US" dirty="0"/>
              <a:t>와 같이 버퍼 사용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공백이나 </a:t>
            </a:r>
            <a:r>
              <a:rPr kumimoji="1" lang="ko-KR" altLang="en-US" dirty="0" err="1"/>
              <a:t>탭문자</a:t>
            </a:r>
            <a:r>
              <a:rPr kumimoji="1" lang="ko-KR" altLang="en-US" dirty="0"/>
              <a:t> 포함해 한 줄 입력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버퍼에 있는 </a:t>
            </a:r>
            <a:r>
              <a:rPr kumimoji="1" lang="ko-KR" altLang="en-US" dirty="0" err="1"/>
              <a:t>개행문자도</a:t>
            </a:r>
            <a:r>
              <a:rPr kumimoji="1" lang="ko-KR" altLang="en-US" dirty="0"/>
              <a:t> 배열에 저장하고 </a:t>
            </a:r>
            <a:r>
              <a:rPr kumimoji="1" lang="ko-KR" altLang="en-US" dirty="0" err="1"/>
              <a:t>널문자</a:t>
            </a:r>
            <a:r>
              <a:rPr kumimoji="1" lang="ko-KR" altLang="en-US" dirty="0"/>
              <a:t> 붙여 문자열 완성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165DCFD-A04B-A945-8D8D-58F04625D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52" y="3558774"/>
            <a:ext cx="10593248" cy="293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12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8CA60-2FC2-BA48-80F4-9ADA60BA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fgets</a:t>
            </a:r>
            <a:r>
              <a:rPr kumimoji="1" lang="ko-KR" altLang="en-US" dirty="0"/>
              <a:t>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F7DA7-73B8-EC49-99C0-D05755106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실행결과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&gt;</a:t>
            </a:r>
            <a:r>
              <a:rPr kumimoji="1" lang="ko-KR" altLang="en-US" dirty="0"/>
              <a:t> 배열에 입력된 </a:t>
            </a:r>
            <a:r>
              <a:rPr kumimoji="1" lang="ko-KR" altLang="en-US" dirty="0" err="1"/>
              <a:t>개행문자</a:t>
            </a:r>
            <a:r>
              <a:rPr kumimoji="1" lang="ko-KR" altLang="en-US" dirty="0"/>
              <a:t> 때문에 </a:t>
            </a:r>
            <a:r>
              <a:rPr kumimoji="1" lang="en-US" altLang="ko-KR" dirty="0"/>
              <a:t>apple jam</a:t>
            </a:r>
            <a:r>
              <a:rPr kumimoji="1" lang="ko-KR" altLang="en-US" dirty="0"/>
              <a:t>이 출력 후 줄 바뀜</a:t>
            </a:r>
            <a:endParaRPr kumimoji="1" lang="en-US" altLang="ko-KR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&gt;&gt;</a:t>
            </a:r>
            <a:r>
              <a:rPr kumimoji="1" lang="ko-KR" altLang="en-US" dirty="0"/>
              <a:t> 입력된 </a:t>
            </a:r>
            <a:r>
              <a:rPr kumimoji="1" lang="ko-KR" altLang="en-US" dirty="0" err="1"/>
              <a:t>개행문자는</a:t>
            </a:r>
            <a:r>
              <a:rPr kumimoji="1" lang="ko-KR" altLang="en-US" dirty="0"/>
              <a:t> 불필요한 경우 제거</a:t>
            </a:r>
            <a:endParaRPr kumimoji="1" lang="en-US" altLang="ko-K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0892174-3212-0143-BC31-51428F6FE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772" y="4294421"/>
            <a:ext cx="6726455" cy="256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70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BDA66-E92F-654C-836D-37E97DC4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7220A-C8EE-D84A-A265-5A50F052C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문자열은 컴파일 과정에서 첫 번째 문자의 주소로 바뀜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컴파일러는 문자열 </a:t>
            </a:r>
            <a:r>
              <a:rPr kumimoji="1" lang="en-US" altLang="ko-KR" dirty="0"/>
              <a:t>char </a:t>
            </a:r>
            <a:r>
              <a:rPr kumimoji="1" lang="ko-KR" altLang="en-US" dirty="0"/>
              <a:t>배열에 따로 보관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602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527BE-119A-9E4D-83CC-8F464378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BCCE34-2AF7-7744-9425-495253B82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4D9E7A8-0D6F-014F-A0E1-C5BE4F6F5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25" y="462013"/>
            <a:ext cx="11456065" cy="500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D4823946-09DE-874F-BD73-1F4480929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1" y="4636380"/>
            <a:ext cx="4296024" cy="222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785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97FC226-8414-1D49-A7E3-236808B4B3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602401"/>
            <a:ext cx="10905066" cy="365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644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F708-414C-CC4E-BB43-130C0A3F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주소로 접근하여 문자열 바꾸는 것 금지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F5C529-AD9D-6846-8B15-C9D8EE4AC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“mango” = ‘t’ ;</a:t>
            </a:r>
          </a:p>
          <a:p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첫 번째 문자가 저장된 공간에 다른 문자를 대입하여 그 값을 바꾸려는 시도는 위험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 정상적으로 컴파일 되나 실행할 때 운영체제에 의해서 강제 종료될 가능성 있음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 운영체제는 문자열 상수 읽기 전용 메모리 영역에 저장</a:t>
            </a:r>
          </a:p>
        </p:txBody>
      </p:sp>
    </p:spTree>
    <p:extLst>
      <p:ext uri="{BB962C8B-B14F-4D97-AF65-F5344CB8AC3E}">
        <p14:creationId xmlns:p14="http://schemas.microsoft.com/office/powerpoint/2010/main" val="3738500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943BB-9DA3-9A42-B98E-796561E61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0F5D56-94B6-D049-85D3-7F2D66858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7" y="1825625"/>
            <a:ext cx="12066873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문자열의 끝을 알아야 하므로 문자열의 끝 표시하기 위해 </a:t>
            </a:r>
            <a:r>
              <a:rPr kumimoji="1" lang="ko-KR" altLang="en-US" dirty="0" err="1"/>
              <a:t>널문자</a:t>
            </a:r>
            <a:r>
              <a:rPr kumimoji="1" lang="ko-KR" altLang="en-US" dirty="0"/>
              <a:t> 사용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컴파일러는 문자열 상수를 따로 저장할 때 마지막에 항상 널 문자 붙임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문자열은 주소이므로 </a:t>
            </a:r>
            <a:r>
              <a:rPr kumimoji="1" lang="en-US" altLang="ko-KR" dirty="0"/>
              <a:t>char </a:t>
            </a:r>
            <a:r>
              <a:rPr kumimoji="1" lang="ko-KR" altLang="en-US" dirty="0"/>
              <a:t>포인터에 대입하여 사용 가능</a:t>
            </a:r>
          </a:p>
        </p:txBody>
      </p:sp>
    </p:spTree>
    <p:extLst>
      <p:ext uri="{BB962C8B-B14F-4D97-AF65-F5344CB8AC3E}">
        <p14:creationId xmlns:p14="http://schemas.microsoft.com/office/powerpoint/2010/main" val="361843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9762C-821E-2D43-A807-BEF3197D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13148-710C-774C-B11C-AB63BD2C8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3C93CB8-9DB9-1E41-A207-416420068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70" y="365125"/>
            <a:ext cx="11664467" cy="53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598082A7-468A-6B42-A982-9E082BE64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410" y="5230982"/>
            <a:ext cx="4356852" cy="1261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544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FB290-873F-D643-AAB7-A3A8384B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8CC00F-D5F7-694E-B6C6-60DECA3C4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포인터에는 문자열의 시작 </a:t>
            </a:r>
            <a:r>
              <a:rPr kumimoji="1" lang="ko-KR" altLang="en-US" dirty="0" err="1"/>
              <a:t>위치값만</a:t>
            </a:r>
            <a:r>
              <a:rPr kumimoji="1" lang="ko-KR" altLang="en-US" dirty="0"/>
              <a:t> 저장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포인터 연산 통해 얼마든지 해당 문자열 전체 사용 가능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0CB8031-4C1D-7E47-AADD-DD78D86FE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64" y="3429000"/>
            <a:ext cx="10715472" cy="3113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89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324</Words>
  <Application>Microsoft Macintosh PowerPoint</Application>
  <PresentationFormat>와이드스크린</PresentationFormat>
  <Paragraphs>56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Wingdings</vt:lpstr>
      <vt:lpstr>Office 테마</vt:lpstr>
      <vt:lpstr>포인터와 문자열</vt:lpstr>
      <vt:lpstr>포인터와 문자열</vt:lpstr>
      <vt:lpstr>문자열</vt:lpstr>
      <vt:lpstr>PowerPoint 프레젠테이션</vt:lpstr>
      <vt:lpstr>PowerPoint 프레젠테이션</vt:lpstr>
      <vt:lpstr>주소로 접근하여 문자열 바꾸는 것 금지</vt:lpstr>
      <vt:lpstr>문자열</vt:lpstr>
      <vt:lpstr>PowerPoint 프레젠테이션</vt:lpstr>
      <vt:lpstr>PowerPoint 프레젠테이션</vt:lpstr>
      <vt:lpstr>같은 문자열 상수 여러 번 사용할 때 </vt:lpstr>
      <vt:lpstr>PowerPoint 프레젠테이션</vt:lpstr>
      <vt:lpstr>Scanf – 문자열 입력</vt:lpstr>
      <vt:lpstr>PowerPoint 프레젠테이션</vt:lpstr>
      <vt:lpstr>PowerPoint 프레젠테이션</vt:lpstr>
      <vt:lpstr>gets 함수를 사용한 문자열 입력</vt:lpstr>
      <vt:lpstr>PowerPoint 프레젠테이션</vt:lpstr>
      <vt:lpstr>gets 함수</vt:lpstr>
      <vt:lpstr>fgets 함수</vt:lpstr>
      <vt:lpstr>PowerPoint 프레젠테이션</vt:lpstr>
      <vt:lpstr>fgets 함수</vt:lpstr>
      <vt:lpstr>fgets 함수</vt:lpstr>
      <vt:lpstr>fgets 함수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포인터와 문자열</dc:title>
  <dc:creator>조한주</dc:creator>
  <cp:lastModifiedBy>조한주</cp:lastModifiedBy>
  <cp:revision>9</cp:revision>
  <dcterms:created xsi:type="dcterms:W3CDTF">2019-07-30T23:56:51Z</dcterms:created>
  <dcterms:modified xsi:type="dcterms:W3CDTF">2019-07-31T00:55:06Z</dcterms:modified>
</cp:coreProperties>
</file>